
<file path=[Content_Types].xml><?xml version="1.0" encoding="utf-8"?>
<Types xmlns="http://schemas.openxmlformats.org/package/2006/content-types">
  <Default Extension="emf" ContentType="image/x-emf"/>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handoutMasterIdLst>
    <p:handoutMasterId r:id="rId25"/>
  </p:handoutMasterIdLst>
  <p:sldIdLst>
    <p:sldId id="310" r:id="rId2"/>
    <p:sldId id="311" r:id="rId3"/>
    <p:sldId id="313" r:id="rId4"/>
    <p:sldId id="319" r:id="rId5"/>
    <p:sldId id="341" r:id="rId6"/>
    <p:sldId id="340" r:id="rId7"/>
    <p:sldId id="336" r:id="rId8"/>
    <p:sldId id="298" r:id="rId9"/>
    <p:sldId id="318" r:id="rId10"/>
    <p:sldId id="295" r:id="rId11"/>
    <p:sldId id="317" r:id="rId12"/>
    <p:sldId id="300" r:id="rId13"/>
    <p:sldId id="322" r:id="rId14"/>
    <p:sldId id="337" r:id="rId15"/>
    <p:sldId id="302" r:id="rId16"/>
    <p:sldId id="294" r:id="rId17"/>
    <p:sldId id="264" r:id="rId18"/>
    <p:sldId id="338" r:id="rId19"/>
    <p:sldId id="297" r:id="rId20"/>
    <p:sldId id="293" r:id="rId21"/>
    <p:sldId id="321" r:id="rId22"/>
    <p:sldId id="339" r:id="rId23"/>
  </p:sldIdLst>
  <p:sldSz cx="12192000" cy="6858000"/>
  <p:notesSz cx="6858000" cy="9144000"/>
  <p:custDataLst>
    <p:tags r:id="rId2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8BE"/>
    <a:srgbClr val="F1F1F1"/>
    <a:srgbClr val="E4E4E4"/>
    <a:srgbClr val="EFEFEF"/>
    <a:srgbClr val="F4F3F3"/>
    <a:srgbClr val="F0F0F0"/>
    <a:srgbClr val="C1C1C1"/>
    <a:srgbClr val="69B587"/>
    <a:srgbClr val="6CC297"/>
    <a:srgbClr val="47B3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9" d="100"/>
          <a:sy n="109" d="100"/>
        </p:scale>
        <p:origin x="104" y="936"/>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2023/9/17</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3.png>
</file>

<file path=ppt/media/image4.png>
</file>

<file path=ppt/media/image5.png>
</file>

<file path=ppt/media/image6.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E697193-9FBC-44F5-8C5F-961DF10BD1F8}" type="datetimeFigureOut">
              <a:rPr lang="zh-CN" altLang="en-US" smtClean="0"/>
              <a:t>2023/9/17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9A0958-8093-4677-B24F-6148C87027A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更多模板请关注：https://haosc.taobao.com</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11</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12</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13</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14</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15</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16</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18</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a:t>更多模板请关注：https://haosc.taobao.com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5</a:t>
            </a:fld>
            <a:endParaRPr lang="zh-CN" altLang="en-US"/>
          </a:p>
        </p:txBody>
      </p:sp>
    </p:spTree>
    <p:extLst>
      <p:ext uri="{BB962C8B-B14F-4D97-AF65-F5344CB8AC3E}">
        <p14:creationId xmlns:p14="http://schemas.microsoft.com/office/powerpoint/2010/main" val="615387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6</a:t>
            </a:fld>
            <a:endParaRPr lang="zh-CN" altLang="en-US"/>
          </a:p>
        </p:txBody>
      </p:sp>
    </p:spTree>
    <p:extLst>
      <p:ext uri="{BB962C8B-B14F-4D97-AF65-F5344CB8AC3E}">
        <p14:creationId xmlns:p14="http://schemas.microsoft.com/office/powerpoint/2010/main" val="11964752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8</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29A0958-8093-4677-B24F-6148C87027A6}" type="slidenum">
              <a:rPr lang="zh-CN" altLang="en-US" smtClean="0"/>
              <a:t>9</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45FC5BF3-2AE4-48BF-9C21-15C726714540}" type="datetimeFigureOut">
              <a:rPr lang="zh-CN" altLang="en-US" smtClean="0"/>
              <a:t>2023/9/17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E112C8B-F767-4DCF-8CE6-E5739DBC5A2E}" type="slidenum">
              <a:rPr lang="zh-CN" altLang="en-US" smtClean="0"/>
              <a:t>‹#›</a:t>
            </a:fld>
            <a:endParaRPr lang="zh-CN" altLang="en-US"/>
          </a:p>
        </p:txBody>
      </p:sp>
    </p:spTree>
  </p:cSld>
  <p:clrMapOvr>
    <a:masterClrMapping/>
  </p:clrMapOvr>
  <p:transition spd="slow" advClick="0" advTm="2000">
    <p:randomBar dir="vert"/>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5FC5BF3-2AE4-48BF-9C21-15C726714540}" type="datetimeFigureOut">
              <a:rPr lang="zh-CN" altLang="en-US" smtClean="0"/>
              <a:t>2023/9/17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E112C8B-F767-4DCF-8CE6-E5739DBC5A2E}" type="slidenum">
              <a:rPr lang="zh-CN" altLang="en-US" smtClean="0"/>
              <a:t>‹#›</a:t>
            </a:fld>
            <a:endParaRPr lang="zh-CN" altLang="en-US"/>
          </a:p>
        </p:txBody>
      </p:sp>
    </p:spTree>
  </p:cSld>
  <p:clrMapOvr>
    <a:masterClrMapping/>
  </p:clrMapOvr>
  <p:transition spd="slow" advClick="0" advTm="2000">
    <p:randomBar dir="vert"/>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5FC5BF3-2AE4-48BF-9C21-15C726714540}" type="datetimeFigureOut">
              <a:rPr lang="zh-CN" altLang="en-US" smtClean="0"/>
              <a:t>2023/9/17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E112C8B-F767-4DCF-8CE6-E5739DBC5A2E}" type="slidenum">
              <a:rPr lang="zh-CN" altLang="en-US" smtClean="0"/>
              <a:t>‹#›</a:t>
            </a:fld>
            <a:endParaRPr lang="zh-CN" altLang="en-US"/>
          </a:p>
        </p:txBody>
      </p:sp>
    </p:spTree>
  </p:cSld>
  <p:clrMapOvr>
    <a:masterClrMapping/>
  </p:clrMapOvr>
  <p:transition spd="slow" advClick="0" advTm="2000">
    <p:randomBar dir="vert"/>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82F288E0-7875-42C4-84C8-98DBBD3BF4D2}" type="datetimeFigureOut">
              <a:rPr lang="zh-CN" altLang="en-US" smtClean="0"/>
              <a:t>2023/9/17</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spd="slow" advClick="0" advTm="2000">
    <p:randomBar dir="vert"/>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5FC5BF3-2AE4-48BF-9C21-15C726714540}" type="datetimeFigureOut">
              <a:rPr lang="zh-CN" altLang="en-US" smtClean="0"/>
              <a:t>2023/9/17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E112C8B-F767-4DCF-8CE6-E5739DBC5A2E}" type="slidenum">
              <a:rPr lang="zh-CN" altLang="en-US" smtClean="0"/>
              <a:t>‹#›</a:t>
            </a:fld>
            <a:endParaRPr lang="zh-CN" altLang="en-US"/>
          </a:p>
        </p:txBody>
      </p:sp>
    </p:spTree>
  </p:cSld>
  <p:clrMapOvr>
    <a:masterClrMapping/>
  </p:clrMapOvr>
  <p:transition spd="slow" advClick="0" advTm="2000">
    <p:randomBar dir="vert"/>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45FC5BF3-2AE4-48BF-9C21-15C726714540}" type="datetimeFigureOut">
              <a:rPr lang="zh-CN" altLang="en-US" smtClean="0"/>
              <a:t>2023/9/17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DE112C8B-F767-4DCF-8CE6-E5739DBC5A2E}" type="slidenum">
              <a:rPr lang="zh-CN" altLang="en-US" smtClean="0"/>
              <a:t>‹#›</a:t>
            </a:fld>
            <a:endParaRPr lang="zh-CN" altLang="en-US"/>
          </a:p>
        </p:txBody>
      </p:sp>
    </p:spTree>
  </p:cSld>
  <p:clrMapOvr>
    <a:masterClrMapping/>
  </p:clrMapOvr>
  <p:transition spd="slow" advClick="0" advTm="2000">
    <p:randomBar dir="vert"/>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45FC5BF3-2AE4-48BF-9C21-15C726714540}" type="datetimeFigureOut">
              <a:rPr lang="zh-CN" altLang="en-US" smtClean="0"/>
              <a:t>2023/9/17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E112C8B-F767-4DCF-8CE6-E5739DBC5A2E}" type="slidenum">
              <a:rPr lang="zh-CN" altLang="en-US" smtClean="0"/>
              <a:t>‹#›</a:t>
            </a:fld>
            <a:endParaRPr lang="zh-CN" altLang="en-US"/>
          </a:p>
        </p:txBody>
      </p:sp>
    </p:spTree>
  </p:cSld>
  <p:clrMapOvr>
    <a:masterClrMapping/>
  </p:clrMapOvr>
  <p:transition spd="slow" advClick="0" advTm="2000">
    <p:randomBar dir="vert"/>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zh-CN" altLang="en-US"/>
              <a:t>单击此处编辑母版标题样式</a:t>
            </a:r>
            <a:endParaRPr lang="en-US" dirty="0"/>
          </a:p>
        </p:txBody>
      </p:sp>
      <p:sp>
        <p:nvSpPr>
          <p:cNvPr id="3" name="Text Placeholder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45FC5BF3-2AE4-48BF-9C21-15C726714540}" type="datetimeFigureOut">
              <a:rPr lang="zh-CN" altLang="en-US" smtClean="0"/>
              <a:t>2023/9/17</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DE112C8B-F767-4DCF-8CE6-E5739DBC5A2E}" type="slidenum">
              <a:rPr lang="zh-CN" altLang="en-US" smtClean="0"/>
              <a:t>‹#›</a:t>
            </a:fld>
            <a:endParaRPr lang="zh-CN" altLang="en-US"/>
          </a:p>
        </p:txBody>
      </p:sp>
    </p:spTree>
  </p:cSld>
  <p:clrMapOvr>
    <a:masterClrMapping/>
  </p:clrMapOvr>
  <p:transition spd="slow" advClick="0" advTm="2000">
    <p:randomBar dir="vert"/>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5FC5BF3-2AE4-48BF-9C21-15C726714540}" type="datetimeFigureOut">
              <a:rPr lang="zh-CN" altLang="en-US" smtClean="0"/>
              <a:t>2023/9/17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DE112C8B-F767-4DCF-8CE6-E5739DBC5A2E}" type="slidenum">
              <a:rPr lang="zh-CN" altLang="en-US" smtClean="0"/>
              <a:t>‹#›</a:t>
            </a:fld>
            <a:endParaRPr lang="zh-CN" altLang="en-US"/>
          </a:p>
        </p:txBody>
      </p:sp>
    </p:spTree>
  </p:cSld>
  <p:clrMapOvr>
    <a:masterClrMapping/>
  </p:clrMapOvr>
  <p:transition spd="slow" advClick="0" advTm="2000">
    <p:randomBar dir="vert"/>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FC5BF3-2AE4-48BF-9C21-15C726714540}" type="datetimeFigureOut">
              <a:rPr lang="zh-CN" altLang="en-US" smtClean="0"/>
              <a:t>2023/9/17</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DE112C8B-F767-4DCF-8CE6-E5739DBC5A2E}" type="slidenum">
              <a:rPr lang="zh-CN" altLang="en-US" smtClean="0"/>
              <a:t>‹#›</a:t>
            </a:fld>
            <a:endParaRPr lang="zh-CN" altLang="en-US"/>
          </a:p>
        </p:txBody>
      </p:sp>
    </p:spTree>
  </p:cSld>
  <p:clrMapOvr>
    <a:masterClrMapping/>
  </p:clrMapOvr>
  <p:transition spd="slow" advClick="0" advTm="2000">
    <p:randomBar dir="vert"/>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5FC5BF3-2AE4-48BF-9C21-15C726714540}" type="datetimeFigureOut">
              <a:rPr lang="zh-CN" altLang="en-US" smtClean="0"/>
              <a:t>2023/9/17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E112C8B-F767-4DCF-8CE6-E5739DBC5A2E}" type="slidenum">
              <a:rPr lang="zh-CN" altLang="en-US" smtClean="0"/>
              <a:t>‹#›</a:t>
            </a:fld>
            <a:endParaRPr lang="zh-CN" altLang="en-US"/>
          </a:p>
        </p:txBody>
      </p:sp>
    </p:spTree>
  </p:cSld>
  <p:clrMapOvr>
    <a:masterClrMapping/>
  </p:clrMapOvr>
  <p:transition spd="slow" advClick="0" advTm="2000">
    <p:randomBar dir="vert"/>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5FC5BF3-2AE4-48BF-9C21-15C726714540}" type="datetimeFigureOut">
              <a:rPr lang="zh-CN" altLang="en-US" smtClean="0"/>
              <a:t>2023/9/17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DE112C8B-F767-4DCF-8CE6-E5739DBC5A2E}" type="slidenum">
              <a:rPr lang="zh-CN" altLang="en-US" smtClean="0"/>
              <a:t>‹#›</a:t>
            </a:fld>
            <a:endParaRPr lang="zh-CN" altLang="en-US"/>
          </a:p>
        </p:txBody>
      </p:sp>
    </p:spTree>
  </p:cSld>
  <p:clrMapOvr>
    <a:masterClrMapping/>
  </p:clrMapOvr>
  <p:transition spd="slow" advClick="0" advTm="2000">
    <p:randomBar dir="vert"/>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4E4E4"/>
        </a:solidFill>
        <a:effectLst/>
      </p:bgPr>
    </p:bg>
    <p:spTree>
      <p:nvGrpSpPr>
        <p:cNvPr id="1" name=""/>
        <p:cNvGrpSpPr/>
        <p:nvPr/>
      </p:nvGrpSpPr>
      <p:grpSpPr>
        <a:xfrm>
          <a:off x="0" y="0"/>
          <a:ext cx="0" cy="0"/>
          <a:chOff x="0" y="0"/>
          <a:chExt cx="0" cy="0"/>
        </a:xfrm>
      </p:grpSpPr>
      <p:sp>
        <p:nvSpPr>
          <p:cNvPr id="8" name="任意多边形 7"/>
          <p:cNvSpPr/>
          <p:nvPr/>
        </p:nvSpPr>
        <p:spPr>
          <a:xfrm>
            <a:off x="-10160" y="-14605"/>
            <a:ext cx="5320030" cy="6871970"/>
          </a:xfrm>
          <a:custGeom>
            <a:avLst/>
            <a:gdLst>
              <a:gd name="connisteX0" fmla="*/ 5385435 w 5385435"/>
              <a:gd name="connsiteY0" fmla="*/ 0 h 6956425"/>
              <a:gd name="connisteX1" fmla="*/ 2664460 w 5385435"/>
              <a:gd name="connsiteY1" fmla="*/ 6956425 h 6956425"/>
              <a:gd name="connisteX2" fmla="*/ 0 w 5385435"/>
              <a:gd name="connsiteY2" fmla="*/ 6956425 h 6956425"/>
              <a:gd name="connisteX3" fmla="*/ 0 w 5385435"/>
              <a:gd name="connsiteY3" fmla="*/ 0 h 6956425"/>
              <a:gd name="connisteX4" fmla="*/ 5385435 w 5385435"/>
              <a:gd name="connsiteY4" fmla="*/ 0 h 6956425"/>
            </a:gdLst>
            <a:ahLst/>
            <a:cxnLst>
              <a:cxn ang="0">
                <a:pos x="connisteX0" y="connsiteY0"/>
              </a:cxn>
              <a:cxn ang="0">
                <a:pos x="connisteX1" y="connsiteY1"/>
              </a:cxn>
              <a:cxn ang="0">
                <a:pos x="connisteX2" y="connsiteY2"/>
              </a:cxn>
              <a:cxn ang="0">
                <a:pos x="connisteX3" y="connsiteY3"/>
              </a:cxn>
              <a:cxn ang="0">
                <a:pos x="connisteX4" y="connsiteY4"/>
              </a:cxn>
            </a:cxnLst>
            <a:rect l="l" t="t" r="r" b="b"/>
            <a:pathLst>
              <a:path w="5385435" h="6956425">
                <a:moveTo>
                  <a:pt x="5385435" y="0"/>
                </a:moveTo>
                <a:lnTo>
                  <a:pt x="2664460" y="6956425"/>
                </a:lnTo>
                <a:lnTo>
                  <a:pt x="0" y="6956425"/>
                </a:lnTo>
                <a:lnTo>
                  <a:pt x="0" y="0"/>
                </a:lnTo>
                <a:lnTo>
                  <a:pt x="5385435" y="0"/>
                </a:lnTo>
                <a:close/>
              </a:path>
            </a:pathLst>
          </a:custGeom>
          <a:solidFill>
            <a:srgbClr val="F1F1F1">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FC5BF3-2AE4-48BF-9C21-15C726714540}" type="datetimeFigureOut">
              <a:rPr lang="zh-CN" altLang="en-US" smtClean="0"/>
              <a:t>2023/9/17</a:t>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E112C8B-F767-4DCF-8CE6-E5739DBC5A2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slow" advClick="0" advTm="2000">
    <p:randomBar dir="ver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emf"/><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矩形 24"/>
          <p:cNvSpPr/>
          <p:nvPr/>
        </p:nvSpPr>
        <p:spPr>
          <a:xfrm>
            <a:off x="0" y="-7938"/>
            <a:ext cx="12198350" cy="6859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59ac1c7548c38">
            <a:hlinkClick r:id="" action="ppaction://media"/>
            <a:extLst>
              <a:ext uri="{FF2B5EF4-FFF2-40B4-BE49-F238E27FC236}">
                <a16:creationId xmlns:a16="http://schemas.microsoft.com/office/drawing/2014/main" id="{52D00B5C-E679-48D8-9995-A4D3B814633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051925" y="-1830388"/>
            <a:ext cx="487362" cy="487363"/>
          </a:xfrm>
          <a:prstGeom prst="rect">
            <a:avLst/>
          </a:prstGeom>
        </p:spPr>
      </p:pic>
      <p:pic>
        <p:nvPicPr>
          <p:cNvPr id="6" name="图片 5">
            <a:extLst>
              <a:ext uri="{FF2B5EF4-FFF2-40B4-BE49-F238E27FC236}">
                <a16:creationId xmlns:a16="http://schemas.microsoft.com/office/drawing/2014/main" id="{87611923-0618-A5A8-E5BD-58924FE5B7AE}"/>
              </a:ext>
            </a:extLst>
          </p:cNvPr>
          <p:cNvPicPr>
            <a:picLocks noChangeAspect="1"/>
          </p:cNvPicPr>
          <p:nvPr/>
        </p:nvPicPr>
        <p:blipFill>
          <a:blip r:embed="rId6"/>
          <a:stretch>
            <a:fillRect/>
          </a:stretch>
        </p:blipFill>
        <p:spPr>
          <a:xfrm>
            <a:off x="898076" y="2736778"/>
            <a:ext cx="3138222" cy="2998415"/>
          </a:xfrm>
          <a:prstGeom prst="rect">
            <a:avLst/>
          </a:prstGeom>
        </p:spPr>
      </p:pic>
      <p:grpSp>
        <p:nvGrpSpPr>
          <p:cNvPr id="10" name="组合 9"/>
          <p:cNvGrpSpPr/>
          <p:nvPr/>
        </p:nvGrpSpPr>
        <p:grpSpPr>
          <a:xfrm>
            <a:off x="2006282" y="842009"/>
            <a:ext cx="8179435" cy="5160010"/>
            <a:chOff x="4042" y="1824"/>
            <a:chExt cx="11339" cy="7153"/>
          </a:xfrm>
        </p:grpSpPr>
        <p:sp>
          <p:nvSpPr>
            <p:cNvPr id="4" name="任意多边形 3"/>
            <p:cNvSpPr/>
            <p:nvPr/>
          </p:nvSpPr>
          <p:spPr>
            <a:xfrm>
              <a:off x="4042" y="1824"/>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p:nvSpPr>
          <p:spPr>
            <a:xfrm>
              <a:off x="12149" y="6561"/>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p:nvPr/>
          </p:nvSpPr>
          <p:spPr>
            <a:xfrm>
              <a:off x="5525" y="1824"/>
              <a:ext cx="5061" cy="7153"/>
            </a:xfrm>
            <a:custGeom>
              <a:avLst/>
              <a:gdLst>
                <a:gd name="connsiteX0" fmla="*/ 0 w 5061"/>
                <a:gd name="connsiteY0" fmla="*/ 7153 h 7153"/>
                <a:gd name="connsiteX1" fmla="*/ 2760 w 5061"/>
                <a:gd name="connsiteY1" fmla="*/ 0 h 7153"/>
                <a:gd name="connsiteX2" fmla="*/ 5061 w 5061"/>
                <a:gd name="connsiteY2" fmla="*/ 0 h 7153"/>
                <a:gd name="connsiteX3" fmla="*/ 2326 w 5061"/>
                <a:gd name="connsiteY3" fmla="*/ 7153 h 7153"/>
                <a:gd name="connsiteX4" fmla="*/ 0 w 5061"/>
                <a:gd name="connsiteY4" fmla="*/ 7153 h 7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1" h="7153">
                  <a:moveTo>
                    <a:pt x="0" y="7153"/>
                  </a:moveTo>
                  <a:lnTo>
                    <a:pt x="2760" y="0"/>
                  </a:lnTo>
                  <a:lnTo>
                    <a:pt x="5061" y="0"/>
                  </a:lnTo>
                  <a:lnTo>
                    <a:pt x="2326" y="7153"/>
                  </a:lnTo>
                  <a:lnTo>
                    <a:pt x="0" y="7153"/>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p:cNvSpPr/>
            <p:nvPr/>
          </p:nvSpPr>
          <p:spPr>
            <a:xfrm>
              <a:off x="8837" y="1824"/>
              <a:ext cx="5061" cy="7153"/>
            </a:xfrm>
            <a:custGeom>
              <a:avLst/>
              <a:gdLst>
                <a:gd name="connsiteX0" fmla="*/ 0 w 5061"/>
                <a:gd name="connsiteY0" fmla="*/ 7153 h 7153"/>
                <a:gd name="connsiteX1" fmla="*/ 2760 w 5061"/>
                <a:gd name="connsiteY1" fmla="*/ 0 h 7153"/>
                <a:gd name="connsiteX2" fmla="*/ 5061 w 5061"/>
                <a:gd name="connsiteY2" fmla="*/ 0 h 7153"/>
                <a:gd name="connsiteX3" fmla="*/ 2326 w 5061"/>
                <a:gd name="connsiteY3" fmla="*/ 7153 h 7153"/>
                <a:gd name="connsiteX4" fmla="*/ 0 w 5061"/>
                <a:gd name="connsiteY4" fmla="*/ 7153 h 7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1" h="7153">
                  <a:moveTo>
                    <a:pt x="0" y="7153"/>
                  </a:moveTo>
                  <a:lnTo>
                    <a:pt x="2760" y="0"/>
                  </a:lnTo>
                  <a:lnTo>
                    <a:pt x="5061" y="0"/>
                  </a:lnTo>
                  <a:lnTo>
                    <a:pt x="2326" y="7153"/>
                  </a:lnTo>
                  <a:lnTo>
                    <a:pt x="0" y="7153"/>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文本框 11">
            <a:extLst>
              <a:ext uri="{FF2B5EF4-FFF2-40B4-BE49-F238E27FC236}">
                <a16:creationId xmlns:a16="http://schemas.microsoft.com/office/drawing/2014/main" id="{8B0A0026-0007-4767-EB1A-1BD67CBD00DB}"/>
              </a:ext>
            </a:extLst>
          </p:cNvPr>
          <p:cNvSpPr txBox="1"/>
          <p:nvPr/>
        </p:nvSpPr>
        <p:spPr>
          <a:xfrm>
            <a:off x="2311735" y="2077065"/>
            <a:ext cx="9818726" cy="2800767"/>
          </a:xfrm>
          <a:prstGeom prst="rect">
            <a:avLst/>
          </a:prstGeom>
          <a:noFill/>
        </p:spPr>
        <p:txBody>
          <a:bodyPr wrap="square" rtlCol="0">
            <a:spAutoFit/>
          </a:bodyPr>
          <a:lstStyle/>
          <a:p>
            <a:pPr algn="ctr"/>
            <a:r>
              <a:rPr lang="zh-CN" altLang="en-US" sz="8800" b="1" dirty="0">
                <a:solidFill>
                  <a:schemeClr val="tx1">
                    <a:lumMod val="85000"/>
                    <a:lumOff val="15000"/>
                  </a:schemeClr>
                </a:solidFill>
                <a:latin typeface="微软雅黑" panose="020B0503020204020204" pitchFamily="34" charset="-122"/>
                <a:ea typeface="微软雅黑" panose="020B0503020204020204" pitchFamily="34" charset="-122"/>
              </a:rPr>
              <a:t>海洋</a:t>
            </a:r>
            <a:endParaRPr lang="en-US" altLang="zh-CN" sz="8800" b="1" dirty="0">
              <a:solidFill>
                <a:schemeClr val="tx1">
                  <a:lumMod val="85000"/>
                  <a:lumOff val="15000"/>
                </a:schemeClr>
              </a:solidFill>
              <a:latin typeface="微软雅黑" panose="020B0503020204020204" pitchFamily="34" charset="-122"/>
              <a:ea typeface="微软雅黑" panose="020B0503020204020204" pitchFamily="34" charset="-122"/>
            </a:endParaRPr>
          </a:p>
          <a:p>
            <a:pPr algn="ctr"/>
            <a:r>
              <a:rPr lang="zh-CN" altLang="en-US" sz="8800" b="1" dirty="0">
                <a:solidFill>
                  <a:schemeClr val="tx1">
                    <a:lumMod val="85000"/>
                    <a:lumOff val="15000"/>
                  </a:schemeClr>
                </a:solidFill>
                <a:latin typeface="微软雅黑" panose="020B0503020204020204" pitchFamily="34" charset="-122"/>
                <a:ea typeface="微软雅黑" panose="020B0503020204020204" pitchFamily="34" charset="-122"/>
              </a:rPr>
              <a:t>保卫者</a:t>
            </a:r>
          </a:p>
        </p:txBody>
      </p:sp>
      <p:sp>
        <p:nvSpPr>
          <p:cNvPr id="14" name="文本框 13">
            <a:extLst>
              <a:ext uri="{FF2B5EF4-FFF2-40B4-BE49-F238E27FC236}">
                <a16:creationId xmlns:a16="http://schemas.microsoft.com/office/drawing/2014/main" id="{18C597CC-7A18-B87B-7BBA-85E7C93C4E4E}"/>
              </a:ext>
            </a:extLst>
          </p:cNvPr>
          <p:cNvSpPr txBox="1"/>
          <p:nvPr/>
        </p:nvSpPr>
        <p:spPr>
          <a:xfrm>
            <a:off x="7373815" y="5678853"/>
            <a:ext cx="4818185" cy="646331"/>
          </a:xfrm>
          <a:prstGeom prst="rect">
            <a:avLst/>
          </a:prstGeom>
          <a:noFill/>
        </p:spPr>
        <p:txBody>
          <a:bodyPr wrap="square" rtlCol="0">
            <a:spAutoFit/>
          </a:bodyPr>
          <a:lstStyle/>
          <a:p>
            <a:r>
              <a:rPr lang="zh-CN" altLang="en-US" b="1" i="1" dirty="0"/>
              <a:t>参赛队伍：海底小纵队</a:t>
            </a:r>
            <a:endParaRPr lang="en-US" altLang="zh-CN" b="1" i="1" dirty="0"/>
          </a:p>
          <a:p>
            <a:r>
              <a:rPr lang="zh-CN" altLang="en-US" b="1" i="1" dirty="0"/>
              <a:t>团队成员：胡靖、周守彬、荆艳坤、张亦昀</a:t>
            </a:r>
          </a:p>
        </p:txBody>
      </p:sp>
    </p:spTree>
  </p:cSld>
  <p:clrMapOvr>
    <a:masterClrMapping/>
  </p:clrMapOvr>
  <p:transition spd="slow" advClick="0" advTm="200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957580" y="1294130"/>
            <a:ext cx="10277475" cy="481774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肘形连接符 4"/>
          <p:cNvCxnSpPr/>
          <p:nvPr/>
        </p:nvCxnSpPr>
        <p:spPr>
          <a:xfrm rot="10800000" flipV="1">
            <a:off x="2385695" y="1991995"/>
            <a:ext cx="2326640" cy="1852930"/>
          </a:xfrm>
          <a:prstGeom prst="bentConnector3">
            <a:avLst>
              <a:gd name="adj1" fmla="val 49973"/>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矩形 8"/>
          <p:cNvSpPr/>
          <p:nvPr/>
        </p:nvSpPr>
        <p:spPr>
          <a:xfrm>
            <a:off x="4989558" y="1715498"/>
            <a:ext cx="2122714" cy="522514"/>
          </a:xfrm>
          <a:prstGeom prst="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 name="肘形连接符 13"/>
          <p:cNvCxnSpPr/>
          <p:nvPr/>
        </p:nvCxnSpPr>
        <p:spPr>
          <a:xfrm rot="5400000">
            <a:off x="4476115" y="2575560"/>
            <a:ext cx="1553845" cy="984885"/>
          </a:xfrm>
          <a:prstGeom prst="bentConnector3">
            <a:avLst>
              <a:gd name="adj1" fmla="val 50020"/>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肘形连接符 14"/>
          <p:cNvCxnSpPr/>
          <p:nvPr/>
        </p:nvCxnSpPr>
        <p:spPr>
          <a:xfrm rot="5400000" flipV="1">
            <a:off x="5962650" y="2605405"/>
            <a:ext cx="1573530" cy="984250"/>
          </a:xfrm>
          <a:prstGeom prst="bentConnector3">
            <a:avLst>
              <a:gd name="adj1" fmla="val 50040"/>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5471640" y="1792089"/>
            <a:ext cx="1122200"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添加标题</a:t>
            </a:r>
          </a:p>
        </p:txBody>
      </p:sp>
      <p:sp>
        <p:nvSpPr>
          <p:cNvPr id="17" name="文本框 16"/>
          <p:cNvSpPr txBox="1"/>
          <p:nvPr/>
        </p:nvSpPr>
        <p:spPr>
          <a:xfrm>
            <a:off x="8872485" y="4042563"/>
            <a:ext cx="1803667" cy="400110"/>
          </a:xfrm>
          <a:prstGeom prst="rect">
            <a:avLst/>
          </a:prstGeom>
          <a:noFill/>
        </p:spPr>
        <p:txBody>
          <a:bodyPr wrap="square" rtlCol="0">
            <a:spAutoFit/>
          </a:bodyPr>
          <a:lstStyle/>
          <a:p>
            <a:r>
              <a:rPr lang="zh-CN" altLang="en-US" sz="2000" b="1" dirty="0">
                <a:solidFill>
                  <a:srgbClr val="0028BE"/>
                </a:solidFill>
                <a:latin typeface="微软雅黑" panose="020B0503020204020204" pitchFamily="34" charset="-122"/>
                <a:ea typeface="微软雅黑" panose="020B0503020204020204" pitchFamily="34" charset="-122"/>
              </a:rPr>
              <a:t>单击添加标题</a:t>
            </a:r>
          </a:p>
        </p:txBody>
      </p:sp>
      <p:sp>
        <p:nvSpPr>
          <p:cNvPr id="18" name="矩形 17"/>
          <p:cNvSpPr/>
          <p:nvPr/>
        </p:nvSpPr>
        <p:spPr>
          <a:xfrm>
            <a:off x="8872485" y="4492424"/>
            <a:ext cx="1803667" cy="1200329"/>
          </a:xfrm>
          <a:prstGeom prst="rect">
            <a:avLst/>
          </a:prstGeom>
        </p:spPr>
        <p:txBody>
          <a:bodyPr wrap="square">
            <a:spAutoFit/>
          </a:bodyPr>
          <a:lstStyle/>
          <a:p>
            <a:pPr algn="l">
              <a:lnSpc>
                <a:spcPct val="150000"/>
              </a:lnSpc>
            </a:pPr>
            <a:r>
              <a:rPr lang="zh-CN" altLang="en-US" sz="1600" dirty="0">
                <a:solidFill>
                  <a:schemeClr val="bg2">
                    <a:lumMod val="25000"/>
                  </a:schemeClr>
                </a:solidFill>
                <a:latin typeface="微软雅黑" panose="020B0503020204020204" pitchFamily="34" charset="-122"/>
                <a:ea typeface="微软雅黑" panose="020B0503020204020204" pitchFamily="34" charset="-122"/>
              </a:rPr>
              <a:t>作品中目录框架完整，您可以根据实际进行增添。</a:t>
            </a:r>
            <a:endParaRPr lang="zh-CN" altLang="en-US" sz="1600" dirty="0"/>
          </a:p>
        </p:txBody>
      </p:sp>
      <p:sp>
        <p:nvSpPr>
          <p:cNvPr id="19" name="文本框 18"/>
          <p:cNvSpPr txBox="1"/>
          <p:nvPr/>
        </p:nvSpPr>
        <p:spPr>
          <a:xfrm>
            <a:off x="6367646" y="4042563"/>
            <a:ext cx="1803667" cy="400110"/>
          </a:xfrm>
          <a:prstGeom prst="rect">
            <a:avLst/>
          </a:prstGeom>
          <a:noFill/>
        </p:spPr>
        <p:txBody>
          <a:bodyPr wrap="square" rtlCol="0">
            <a:spAutoFit/>
          </a:bodyPr>
          <a:lstStyle/>
          <a:p>
            <a:r>
              <a:rPr lang="zh-CN" altLang="en-US" sz="2000" b="1" dirty="0">
                <a:solidFill>
                  <a:srgbClr val="0028BE"/>
                </a:solidFill>
                <a:latin typeface="微软雅黑" panose="020B0503020204020204" pitchFamily="34" charset="-122"/>
                <a:ea typeface="微软雅黑" panose="020B0503020204020204" pitchFamily="34" charset="-122"/>
              </a:rPr>
              <a:t>单击添加标题</a:t>
            </a:r>
          </a:p>
        </p:txBody>
      </p:sp>
      <p:sp>
        <p:nvSpPr>
          <p:cNvPr id="20" name="矩形 19"/>
          <p:cNvSpPr/>
          <p:nvPr/>
        </p:nvSpPr>
        <p:spPr>
          <a:xfrm>
            <a:off x="6367646" y="4492424"/>
            <a:ext cx="1803667" cy="1200329"/>
          </a:xfrm>
          <a:prstGeom prst="rect">
            <a:avLst/>
          </a:prstGeom>
        </p:spPr>
        <p:txBody>
          <a:bodyPr wrap="square">
            <a:spAutoFit/>
          </a:bodyPr>
          <a:lstStyle/>
          <a:p>
            <a:pPr algn="l">
              <a:lnSpc>
                <a:spcPct val="150000"/>
              </a:lnSpc>
            </a:pPr>
            <a:r>
              <a:rPr lang="zh-CN" altLang="en-US" sz="1600" dirty="0">
                <a:solidFill>
                  <a:schemeClr val="bg2">
                    <a:lumMod val="25000"/>
                  </a:schemeClr>
                </a:solidFill>
                <a:latin typeface="微软雅黑" panose="020B0503020204020204" pitchFamily="34" charset="-122"/>
                <a:ea typeface="微软雅黑" panose="020B0503020204020204" pitchFamily="34" charset="-122"/>
              </a:rPr>
              <a:t>作品中目录框架完整，您可以根据实际进行增添。</a:t>
            </a:r>
            <a:endParaRPr lang="zh-CN" altLang="en-US" sz="1600" dirty="0"/>
          </a:p>
        </p:txBody>
      </p:sp>
      <p:sp>
        <p:nvSpPr>
          <p:cNvPr id="21" name="文本框 20"/>
          <p:cNvSpPr txBox="1"/>
          <p:nvPr/>
        </p:nvSpPr>
        <p:spPr>
          <a:xfrm>
            <a:off x="3941814" y="4042563"/>
            <a:ext cx="1803667" cy="400110"/>
          </a:xfrm>
          <a:prstGeom prst="rect">
            <a:avLst/>
          </a:prstGeom>
          <a:noFill/>
        </p:spPr>
        <p:txBody>
          <a:bodyPr wrap="square" rtlCol="0">
            <a:spAutoFit/>
          </a:bodyPr>
          <a:lstStyle/>
          <a:p>
            <a:r>
              <a:rPr lang="zh-CN" altLang="en-US" sz="2000" b="1" dirty="0">
                <a:solidFill>
                  <a:srgbClr val="0028BE"/>
                </a:solidFill>
                <a:latin typeface="微软雅黑" panose="020B0503020204020204" pitchFamily="34" charset="-122"/>
                <a:ea typeface="微软雅黑" panose="020B0503020204020204" pitchFamily="34" charset="-122"/>
              </a:rPr>
              <a:t>单击添加标题</a:t>
            </a:r>
          </a:p>
        </p:txBody>
      </p:sp>
      <p:sp>
        <p:nvSpPr>
          <p:cNvPr id="22" name="矩形 21"/>
          <p:cNvSpPr/>
          <p:nvPr/>
        </p:nvSpPr>
        <p:spPr>
          <a:xfrm>
            <a:off x="3941814" y="4492424"/>
            <a:ext cx="1803667" cy="1200329"/>
          </a:xfrm>
          <a:prstGeom prst="rect">
            <a:avLst/>
          </a:prstGeom>
        </p:spPr>
        <p:txBody>
          <a:bodyPr wrap="square">
            <a:spAutoFit/>
          </a:bodyPr>
          <a:lstStyle/>
          <a:p>
            <a:pPr algn="l">
              <a:lnSpc>
                <a:spcPct val="150000"/>
              </a:lnSpc>
            </a:pPr>
            <a:r>
              <a:rPr lang="zh-CN" altLang="en-US" sz="1600" dirty="0">
                <a:solidFill>
                  <a:schemeClr val="bg2">
                    <a:lumMod val="25000"/>
                  </a:schemeClr>
                </a:solidFill>
                <a:latin typeface="微软雅黑" panose="020B0503020204020204" pitchFamily="34" charset="-122"/>
                <a:ea typeface="微软雅黑" panose="020B0503020204020204" pitchFamily="34" charset="-122"/>
              </a:rPr>
              <a:t>作品中目录框架完整，您可以根据实际进行增添。</a:t>
            </a:r>
            <a:endParaRPr lang="zh-CN" altLang="en-US" sz="1600" dirty="0"/>
          </a:p>
        </p:txBody>
      </p:sp>
      <p:sp>
        <p:nvSpPr>
          <p:cNvPr id="23" name="文本框 22"/>
          <p:cNvSpPr txBox="1"/>
          <p:nvPr/>
        </p:nvSpPr>
        <p:spPr>
          <a:xfrm>
            <a:off x="1531793" y="4092314"/>
            <a:ext cx="1803667" cy="400110"/>
          </a:xfrm>
          <a:prstGeom prst="rect">
            <a:avLst/>
          </a:prstGeom>
          <a:noFill/>
        </p:spPr>
        <p:txBody>
          <a:bodyPr wrap="square" rtlCol="0">
            <a:spAutoFit/>
          </a:bodyPr>
          <a:lstStyle/>
          <a:p>
            <a:r>
              <a:rPr lang="zh-CN" altLang="en-US" sz="2000" b="1" dirty="0">
                <a:solidFill>
                  <a:srgbClr val="0028BE"/>
                </a:solidFill>
                <a:latin typeface="微软雅黑" panose="020B0503020204020204" pitchFamily="34" charset="-122"/>
                <a:ea typeface="微软雅黑" panose="020B0503020204020204" pitchFamily="34" charset="-122"/>
              </a:rPr>
              <a:t>单击添加标题</a:t>
            </a:r>
          </a:p>
        </p:txBody>
      </p:sp>
      <p:sp>
        <p:nvSpPr>
          <p:cNvPr id="24" name="矩形 23"/>
          <p:cNvSpPr/>
          <p:nvPr/>
        </p:nvSpPr>
        <p:spPr>
          <a:xfrm>
            <a:off x="1531793" y="4542175"/>
            <a:ext cx="1803667" cy="1200329"/>
          </a:xfrm>
          <a:prstGeom prst="rect">
            <a:avLst/>
          </a:prstGeom>
        </p:spPr>
        <p:txBody>
          <a:bodyPr wrap="square">
            <a:spAutoFit/>
          </a:bodyPr>
          <a:lstStyle/>
          <a:p>
            <a:pPr algn="l">
              <a:lnSpc>
                <a:spcPct val="150000"/>
              </a:lnSpc>
            </a:pPr>
            <a:r>
              <a:rPr lang="zh-CN" altLang="en-US" sz="1600" dirty="0">
                <a:solidFill>
                  <a:schemeClr val="bg2">
                    <a:lumMod val="25000"/>
                  </a:schemeClr>
                </a:solidFill>
                <a:latin typeface="微软雅黑" panose="020B0503020204020204" pitchFamily="34" charset="-122"/>
                <a:ea typeface="微软雅黑" panose="020B0503020204020204" pitchFamily="34" charset="-122"/>
              </a:rPr>
              <a:t>作品中目录框架完整，您可以根据实际进行增添。</a:t>
            </a:r>
            <a:endParaRPr lang="zh-CN" altLang="en-US" sz="1600" dirty="0"/>
          </a:p>
        </p:txBody>
      </p:sp>
      <p:cxnSp>
        <p:nvCxnSpPr>
          <p:cNvPr id="25" name="肘形连接符 24"/>
          <p:cNvCxnSpPr/>
          <p:nvPr/>
        </p:nvCxnSpPr>
        <p:spPr>
          <a:xfrm>
            <a:off x="7464425" y="1982470"/>
            <a:ext cx="2345055" cy="1882775"/>
          </a:xfrm>
          <a:prstGeom prst="bentConnector3">
            <a:avLst>
              <a:gd name="adj1" fmla="val 50014"/>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404936" y="349441"/>
            <a:ext cx="1841453" cy="568000"/>
            <a:chOff x="404936" y="349441"/>
            <a:chExt cx="1841453" cy="568000"/>
          </a:xfrm>
        </p:grpSpPr>
        <p:sp>
          <p:nvSpPr>
            <p:cNvPr id="3" name="Text Box 39"/>
            <p:cNvSpPr txBox="1">
              <a:spLocks noChangeArrowheads="1"/>
            </p:cNvSpPr>
            <p:nvPr/>
          </p:nvSpPr>
          <p:spPr bwMode="auto">
            <a:xfrm>
              <a:off x="404936" y="349441"/>
              <a:ext cx="1841453"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0"/>
                </a:spcBef>
                <a:defRPr/>
              </a:pPr>
              <a:r>
                <a:rPr lang="zh-CN" altLang="en-US" sz="2000" b="1" dirty="0">
                  <a:solidFill>
                    <a:srgbClr val="0028BE"/>
                  </a:solidFill>
                  <a:latin typeface="微软雅黑" panose="020B0503020204020204" pitchFamily="34" charset="-122"/>
                  <a:ea typeface="微软雅黑" panose="020B0503020204020204" pitchFamily="34" charset="-122"/>
                </a:rPr>
                <a:t>点击</a:t>
              </a: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添加标题</a:t>
              </a:r>
              <a:endParaRPr lang="en-US" altLang="zh-CN" sz="2000" b="1" dirty="0">
                <a:solidFill>
                  <a:srgbClr val="8E6D48"/>
                </a:solidFill>
                <a:latin typeface="微软雅黑" panose="020B0503020204020204" pitchFamily="34" charset="-122"/>
                <a:ea typeface="微软雅黑" panose="020B0503020204020204" pitchFamily="34" charset="-122"/>
              </a:endParaRPr>
            </a:p>
          </p:txBody>
        </p:sp>
        <p:sp>
          <p:nvSpPr>
            <p:cNvPr id="4" name="Text Box 39"/>
            <p:cNvSpPr txBox="1">
              <a:spLocks noChangeArrowheads="1"/>
            </p:cNvSpPr>
            <p:nvPr/>
          </p:nvSpPr>
          <p:spPr bwMode="auto">
            <a:xfrm>
              <a:off x="404936" y="686609"/>
              <a:ext cx="169415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a:spcBef>
                  <a:spcPct val="0"/>
                </a:spcBef>
                <a:defRPr/>
              </a:pPr>
              <a:r>
                <a:rPr lang="en-US" altLang="zh-CN" sz="900" dirty="0">
                  <a:solidFill>
                    <a:schemeClr val="tx1">
                      <a:lumMod val="85000"/>
                      <a:lumOff val="15000"/>
                    </a:schemeClr>
                  </a:solidFill>
                  <a:latin typeface="微软雅黑" panose="020B0503020204020204" pitchFamily="34" charset="-122"/>
                  <a:ea typeface="微软雅黑" panose="020B0503020204020204" pitchFamily="34" charset="-122"/>
                </a:rPr>
                <a:t>ADD HERE TO ADD TITLE </a:t>
              </a:r>
            </a:p>
          </p:txBody>
        </p:sp>
      </p:grpSp>
    </p:spTree>
  </p:cSld>
  <p:clrMapOvr>
    <a:masterClrMapping/>
  </p:clrMapOvr>
  <p:transition spd="slow" advClick="0" advTm="2000">
    <p:randomBar dir="ver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Oval 16"/>
          <p:cNvSpPr>
            <a:spLocks noChangeArrowheads="1"/>
          </p:cNvSpPr>
          <p:nvPr/>
        </p:nvSpPr>
        <p:spPr bwMode="auto">
          <a:xfrm>
            <a:off x="1409700" y="2348548"/>
            <a:ext cx="1168400" cy="1166812"/>
          </a:xfrm>
          <a:prstGeom prst="ellipse">
            <a:avLst/>
          </a:prstGeom>
          <a:noFill/>
          <a:ln w="6350">
            <a:solidFill>
              <a:srgbClr val="0028BE"/>
            </a:solidFill>
            <a:rou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en-US" altLang="zh-CN">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460" name="Arc 20"/>
          <p:cNvSpPr/>
          <p:nvPr/>
        </p:nvSpPr>
        <p:spPr bwMode="auto">
          <a:xfrm>
            <a:off x="1222375" y="2161223"/>
            <a:ext cx="1546225" cy="1544637"/>
          </a:xfrm>
          <a:custGeom>
            <a:avLst/>
            <a:gdLst>
              <a:gd name="T0" fmla="*/ 1484795 w 1545336"/>
              <a:gd name="T1" fmla="*/ 459731 h 1545336"/>
              <a:gd name="T2" fmla="*/ 1273062 w 1545336"/>
              <a:gd name="T3" fmla="*/ 1361413 h 1545336"/>
              <a:gd name="T4" fmla="*/ 342709 w 1545336"/>
              <a:gd name="T5" fmla="*/ 1410033 h 1545336"/>
              <a:gd name="T6" fmla="*/ 36991 w 1545336"/>
              <a:gd name="T7" fmla="*/ 535392 h 1545336"/>
              <a:gd name="T8" fmla="*/ 797309 w 1545336"/>
              <a:gd name="T9" fmla="*/ 310 h 1545336"/>
              <a:gd name="T10" fmla="*/ 775340 w 1545336"/>
              <a:gd name="T11" fmla="*/ 770574 h 1545336"/>
              <a:gd name="T12" fmla="*/ 1484795 w 1545336"/>
              <a:gd name="T13" fmla="*/ 459731 h 1545336"/>
              <a:gd name="T14" fmla="*/ 1484795 w 1545336"/>
              <a:gd name="T15" fmla="*/ 459731 h 1545336"/>
              <a:gd name="T16" fmla="*/ 1273062 w 1545336"/>
              <a:gd name="T17" fmla="*/ 1361413 h 1545336"/>
              <a:gd name="T18" fmla="*/ 342709 w 1545336"/>
              <a:gd name="T19" fmla="*/ 1410033 h 1545336"/>
              <a:gd name="T20" fmla="*/ 36991 w 1545336"/>
              <a:gd name="T21" fmla="*/ 535392 h 1545336"/>
              <a:gd name="T22" fmla="*/ 797309 w 1545336"/>
              <a:gd name="T23" fmla="*/ 310 h 15453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545336" h="1545336" stroke="0">
                <a:moveTo>
                  <a:pt x="1479680" y="460980"/>
                </a:moveTo>
                <a:cubicBezTo>
                  <a:pt x="1618437" y="775728"/>
                  <a:pt x="1532421" y="1144300"/>
                  <a:pt x="1268676" y="1365113"/>
                </a:cubicBezTo>
                <a:cubicBezTo>
                  <a:pt x="1004931" y="1585926"/>
                  <a:pt x="626977" y="1605800"/>
                  <a:pt x="341528" y="1413866"/>
                </a:cubicBezTo>
                <a:cubicBezTo>
                  <a:pt x="56080" y="1221931"/>
                  <a:pt x="-68117" y="864413"/>
                  <a:pt x="36865" y="536848"/>
                </a:cubicBezTo>
                <a:cubicBezTo>
                  <a:pt x="141847" y="209284"/>
                  <a:pt x="450725" y="-9437"/>
                  <a:pt x="794563" y="310"/>
                </a:cubicBezTo>
                <a:lnTo>
                  <a:pt x="772668" y="772668"/>
                </a:lnTo>
                <a:lnTo>
                  <a:pt x="1479680" y="460980"/>
                </a:lnTo>
                <a:close/>
              </a:path>
              <a:path w="1545336" h="1545336" fill="none">
                <a:moveTo>
                  <a:pt x="1479680" y="460980"/>
                </a:moveTo>
                <a:cubicBezTo>
                  <a:pt x="1618437" y="775728"/>
                  <a:pt x="1532421" y="1144300"/>
                  <a:pt x="1268676" y="1365113"/>
                </a:cubicBezTo>
                <a:cubicBezTo>
                  <a:pt x="1004931" y="1585926"/>
                  <a:pt x="626977" y="1605800"/>
                  <a:pt x="341528" y="1413866"/>
                </a:cubicBezTo>
                <a:cubicBezTo>
                  <a:pt x="56080" y="1221931"/>
                  <a:pt x="-68117" y="864413"/>
                  <a:pt x="36865" y="536848"/>
                </a:cubicBezTo>
                <a:cubicBezTo>
                  <a:pt x="141847" y="209284"/>
                  <a:pt x="450725" y="-9437"/>
                  <a:pt x="794563" y="310"/>
                </a:cubicBezTo>
              </a:path>
            </a:pathLst>
          </a:custGeom>
          <a:noFill/>
          <a:ln w="76200" cap="flat" cmpd="sng">
            <a:solidFill>
              <a:srgbClr val="0028BE"/>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a:solidFill>
                <a:schemeClr val="tx1">
                  <a:lumMod val="65000"/>
                  <a:lumOff val="35000"/>
                </a:schemeClr>
              </a:solidFill>
            </a:endParaRPr>
          </a:p>
        </p:txBody>
      </p:sp>
      <p:sp>
        <p:nvSpPr>
          <p:cNvPr id="19461" name="TextBox 24"/>
          <p:cNvSpPr txBox="1">
            <a:spLocks noChangeArrowheads="1"/>
          </p:cNvSpPr>
          <p:nvPr/>
        </p:nvSpPr>
        <p:spPr bwMode="auto">
          <a:xfrm>
            <a:off x="1608138" y="2700973"/>
            <a:ext cx="801687"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4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85%</a:t>
            </a:r>
          </a:p>
        </p:txBody>
      </p:sp>
      <p:sp>
        <p:nvSpPr>
          <p:cNvPr id="19462" name="Oval 17"/>
          <p:cNvSpPr>
            <a:spLocks noChangeArrowheads="1"/>
          </p:cNvSpPr>
          <p:nvPr/>
        </p:nvSpPr>
        <p:spPr bwMode="auto">
          <a:xfrm>
            <a:off x="4132263" y="2348548"/>
            <a:ext cx="1168400" cy="1166812"/>
          </a:xfrm>
          <a:prstGeom prst="ellipse">
            <a:avLst/>
          </a:prstGeom>
          <a:noFill/>
          <a:ln w="6350">
            <a:solidFill>
              <a:srgbClr val="0028BE"/>
            </a:solidFill>
            <a:rou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en-US" altLang="zh-CN">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463" name="Arc 21"/>
          <p:cNvSpPr/>
          <p:nvPr/>
        </p:nvSpPr>
        <p:spPr bwMode="auto">
          <a:xfrm>
            <a:off x="3941763" y="2158048"/>
            <a:ext cx="1544637" cy="1544637"/>
          </a:xfrm>
          <a:custGeom>
            <a:avLst/>
            <a:gdLst>
              <a:gd name="T0" fmla="*/ 1029759 w 1545336"/>
              <a:gd name="T1" fmla="*/ 44899 h 1545336"/>
              <a:gd name="T2" fmla="*/ 1540613 w 1545336"/>
              <a:gd name="T3" fmla="*/ 799280 h 1545336"/>
              <a:gd name="T4" fmla="*/ 975009 w 1545336"/>
              <a:gd name="T5" fmla="*/ 1513534 h 1545336"/>
              <a:gd name="T6" fmla="*/ 123620 w 1545336"/>
              <a:gd name="T7" fmla="*/ 1189185 h 1545336"/>
              <a:gd name="T8" fmla="*/ 770574 w 1545336"/>
              <a:gd name="T9" fmla="*/ 770574 h 1545336"/>
              <a:gd name="T10" fmla="*/ 1029759 w 1545336"/>
              <a:gd name="T11" fmla="*/ 44899 h 1545336"/>
              <a:gd name="T12" fmla="*/ 1029759 w 1545336"/>
              <a:gd name="T13" fmla="*/ 44899 h 1545336"/>
              <a:gd name="T14" fmla="*/ 1540613 w 1545336"/>
              <a:gd name="T15" fmla="*/ 799280 h 1545336"/>
              <a:gd name="T16" fmla="*/ 975009 w 1545336"/>
              <a:gd name="T17" fmla="*/ 1513534 h 1545336"/>
              <a:gd name="T18" fmla="*/ 123620 w 1545336"/>
              <a:gd name="T19" fmla="*/ 1189185 h 154533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545336" h="1545336" stroke="0">
                <a:moveTo>
                  <a:pt x="1032558" y="45019"/>
                </a:moveTo>
                <a:cubicBezTo>
                  <a:pt x="1350043" y="158413"/>
                  <a:pt x="1557359" y="464559"/>
                  <a:pt x="1544800" y="801453"/>
                </a:cubicBezTo>
                <a:cubicBezTo>
                  <a:pt x="1532241" y="1138347"/>
                  <a:pt x="1302706" y="1428207"/>
                  <a:pt x="977659" y="1517648"/>
                </a:cubicBezTo>
                <a:cubicBezTo>
                  <a:pt x="652612" y="1607089"/>
                  <a:pt x="307099" y="1475460"/>
                  <a:pt x="123956" y="1192417"/>
                </a:cubicBezTo>
                <a:lnTo>
                  <a:pt x="772668" y="772668"/>
                </a:lnTo>
                <a:lnTo>
                  <a:pt x="1032558" y="45019"/>
                </a:lnTo>
                <a:close/>
              </a:path>
              <a:path w="1545336" h="1545336" fill="none">
                <a:moveTo>
                  <a:pt x="1032558" y="45019"/>
                </a:moveTo>
                <a:cubicBezTo>
                  <a:pt x="1350043" y="158413"/>
                  <a:pt x="1557359" y="464559"/>
                  <a:pt x="1544800" y="801453"/>
                </a:cubicBezTo>
                <a:cubicBezTo>
                  <a:pt x="1532241" y="1138347"/>
                  <a:pt x="1302706" y="1428207"/>
                  <a:pt x="977659" y="1517648"/>
                </a:cubicBezTo>
                <a:cubicBezTo>
                  <a:pt x="652612" y="1607089"/>
                  <a:pt x="307099" y="1475460"/>
                  <a:pt x="123956" y="1192417"/>
                </a:cubicBezTo>
              </a:path>
            </a:pathLst>
          </a:custGeom>
          <a:noFill/>
          <a:ln w="76200" cap="flat" cmpd="sng">
            <a:solidFill>
              <a:srgbClr val="0028BE"/>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a:solidFill>
                <a:schemeClr val="tx1">
                  <a:lumMod val="65000"/>
                  <a:lumOff val="35000"/>
                </a:schemeClr>
              </a:solidFill>
            </a:endParaRPr>
          </a:p>
        </p:txBody>
      </p:sp>
      <p:sp>
        <p:nvSpPr>
          <p:cNvPr id="19464" name="TextBox 27"/>
          <p:cNvSpPr txBox="1">
            <a:spLocks noChangeArrowheads="1"/>
          </p:cNvSpPr>
          <p:nvPr/>
        </p:nvSpPr>
        <p:spPr bwMode="auto">
          <a:xfrm>
            <a:off x="4352925" y="2700973"/>
            <a:ext cx="8016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4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73%</a:t>
            </a:r>
          </a:p>
        </p:txBody>
      </p:sp>
      <p:sp>
        <p:nvSpPr>
          <p:cNvPr id="19465" name="Oval 18"/>
          <p:cNvSpPr>
            <a:spLocks noChangeArrowheads="1"/>
          </p:cNvSpPr>
          <p:nvPr/>
        </p:nvSpPr>
        <p:spPr bwMode="auto">
          <a:xfrm>
            <a:off x="6854825" y="2348548"/>
            <a:ext cx="1168400" cy="1166812"/>
          </a:xfrm>
          <a:prstGeom prst="ellipse">
            <a:avLst/>
          </a:prstGeom>
          <a:noFill/>
          <a:ln w="6350">
            <a:solidFill>
              <a:srgbClr val="0028BE"/>
            </a:solidFill>
            <a:rou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en-US" altLang="zh-CN">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466" name="Arc 22"/>
          <p:cNvSpPr/>
          <p:nvPr/>
        </p:nvSpPr>
        <p:spPr bwMode="auto">
          <a:xfrm>
            <a:off x="6661150" y="2158048"/>
            <a:ext cx="1544638" cy="1544637"/>
          </a:xfrm>
          <a:custGeom>
            <a:avLst/>
            <a:gdLst>
              <a:gd name="T0" fmla="*/ 362811 w 1545336"/>
              <a:gd name="T1" fmla="*/ 116729 h 1545336"/>
              <a:gd name="T2" fmla="*/ 1398961 w 1545336"/>
              <a:gd name="T3" fmla="*/ 324569 h 1545336"/>
              <a:gd name="T4" fmla="*/ 1253237 w 1545336"/>
              <a:gd name="T5" fmla="*/ 1371259 h 1545336"/>
              <a:gd name="T6" fmla="*/ 199721 w 1545336"/>
              <a:gd name="T7" fmla="*/ 1288172 h 1545336"/>
              <a:gd name="T8" fmla="*/ 770576 w 1545336"/>
              <a:gd name="T9" fmla="*/ 770574 h 1545336"/>
              <a:gd name="T10" fmla="*/ 362811 w 1545336"/>
              <a:gd name="T11" fmla="*/ 116729 h 1545336"/>
              <a:gd name="T12" fmla="*/ 362811 w 1545336"/>
              <a:gd name="T13" fmla="*/ 116729 h 1545336"/>
              <a:gd name="T14" fmla="*/ 1398961 w 1545336"/>
              <a:gd name="T15" fmla="*/ 324569 h 1545336"/>
              <a:gd name="T16" fmla="*/ 1253237 w 1545336"/>
              <a:gd name="T17" fmla="*/ 1371259 h 1545336"/>
              <a:gd name="T18" fmla="*/ 199721 w 1545336"/>
              <a:gd name="T19" fmla="*/ 1288172 h 154533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1545336" h="1545336" stroke="0">
                <a:moveTo>
                  <a:pt x="363795" y="117047"/>
                </a:moveTo>
                <a:cubicBezTo>
                  <a:pt x="710710" y="-99304"/>
                  <a:pt x="1166118" y="-7954"/>
                  <a:pt x="1402758" y="325451"/>
                </a:cubicBezTo>
                <a:cubicBezTo>
                  <a:pt x="1639398" y="658856"/>
                  <a:pt x="1575350" y="1118898"/>
                  <a:pt x="1256639" y="1374987"/>
                </a:cubicBezTo>
                <a:cubicBezTo>
                  <a:pt x="937928" y="1631075"/>
                  <a:pt x="474887" y="1594556"/>
                  <a:pt x="200261" y="1291673"/>
                </a:cubicBezTo>
                <a:lnTo>
                  <a:pt x="772668" y="772668"/>
                </a:lnTo>
                <a:lnTo>
                  <a:pt x="363795" y="117047"/>
                </a:lnTo>
                <a:close/>
              </a:path>
              <a:path w="1545336" h="1545336" fill="none">
                <a:moveTo>
                  <a:pt x="363795" y="117047"/>
                </a:moveTo>
                <a:cubicBezTo>
                  <a:pt x="710710" y="-99304"/>
                  <a:pt x="1166118" y="-7954"/>
                  <a:pt x="1402758" y="325451"/>
                </a:cubicBezTo>
                <a:cubicBezTo>
                  <a:pt x="1639398" y="658856"/>
                  <a:pt x="1575350" y="1118898"/>
                  <a:pt x="1256639" y="1374987"/>
                </a:cubicBezTo>
                <a:cubicBezTo>
                  <a:pt x="937928" y="1631075"/>
                  <a:pt x="474887" y="1594556"/>
                  <a:pt x="200261" y="1291673"/>
                </a:cubicBezTo>
              </a:path>
            </a:pathLst>
          </a:custGeom>
          <a:noFill/>
          <a:ln w="76200" cap="flat" cmpd="sng">
            <a:solidFill>
              <a:srgbClr val="0028BE"/>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a:solidFill>
                <a:schemeClr val="tx1">
                  <a:lumMod val="65000"/>
                  <a:lumOff val="35000"/>
                </a:schemeClr>
              </a:solidFill>
            </a:endParaRPr>
          </a:p>
        </p:txBody>
      </p:sp>
      <p:sp>
        <p:nvSpPr>
          <p:cNvPr id="19467" name="TextBox 28"/>
          <p:cNvSpPr txBox="1">
            <a:spLocks noChangeArrowheads="1"/>
          </p:cNvSpPr>
          <p:nvPr/>
        </p:nvSpPr>
        <p:spPr bwMode="auto">
          <a:xfrm>
            <a:off x="7045325" y="2702560"/>
            <a:ext cx="80168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4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78%</a:t>
            </a:r>
          </a:p>
        </p:txBody>
      </p:sp>
      <p:sp>
        <p:nvSpPr>
          <p:cNvPr id="19468" name="Oval 19"/>
          <p:cNvSpPr>
            <a:spLocks noChangeArrowheads="1"/>
          </p:cNvSpPr>
          <p:nvPr/>
        </p:nvSpPr>
        <p:spPr bwMode="auto">
          <a:xfrm>
            <a:off x="9577388" y="2348548"/>
            <a:ext cx="1168400" cy="1166812"/>
          </a:xfrm>
          <a:prstGeom prst="ellipse">
            <a:avLst/>
          </a:prstGeom>
          <a:noFill/>
          <a:ln w="6350">
            <a:solidFill>
              <a:srgbClr val="0028BE"/>
            </a:solidFill>
            <a:round/>
          </a:ln>
          <a:extLst>
            <a:ext uri="{909E8E84-426E-40DD-AFC4-6F175D3DCCD1}">
              <a14:hiddenFill xmlns:a14="http://schemas.microsoft.com/office/drawing/2010/main">
                <a:solidFill>
                  <a:srgbClr val="FFFFFF"/>
                </a:solidFill>
              </a14:hiddenFill>
            </a:ext>
          </a:extLst>
        </p:spPr>
        <p:txBody>
          <a:bodyPr anchor="ct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buFont typeface="Arial" panose="020B0604020202020204" pitchFamily="34" charset="0"/>
              <a:buNone/>
            </a:pPr>
            <a:endParaRPr lang="en-US" altLang="zh-CN">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469" name="Arc 23"/>
          <p:cNvSpPr/>
          <p:nvPr/>
        </p:nvSpPr>
        <p:spPr bwMode="auto">
          <a:xfrm>
            <a:off x="9390063" y="2158048"/>
            <a:ext cx="1546225" cy="1544637"/>
          </a:xfrm>
          <a:custGeom>
            <a:avLst/>
            <a:gdLst>
              <a:gd name="T0" fmla="*/ 959993 w 1545336"/>
              <a:gd name="T1" fmla="*/ 22173 h 1545336"/>
              <a:gd name="T2" fmla="*/ 1549742 w 1545336"/>
              <a:gd name="T3" fmla="*/ 732742 h 1545336"/>
              <a:gd name="T4" fmla="*/ 1032955 w 1545336"/>
              <a:gd name="T5" fmla="*/ 1497368 h 1545336"/>
              <a:gd name="T6" fmla="*/ 148062 w 1545336"/>
              <a:gd name="T7" fmla="*/ 1223485 h 1545336"/>
              <a:gd name="T8" fmla="*/ 159480 w 1545336"/>
              <a:gd name="T9" fmla="*/ 302441 h 1545336"/>
              <a:gd name="T10" fmla="*/ 775340 w 1545336"/>
              <a:gd name="T11" fmla="*/ 770574 h 1545336"/>
              <a:gd name="T12" fmla="*/ 959993 w 1545336"/>
              <a:gd name="T13" fmla="*/ 22173 h 1545336"/>
              <a:gd name="T14" fmla="*/ 959993 w 1545336"/>
              <a:gd name="T15" fmla="*/ 22173 h 1545336"/>
              <a:gd name="T16" fmla="*/ 1549742 w 1545336"/>
              <a:gd name="T17" fmla="*/ 732742 h 1545336"/>
              <a:gd name="T18" fmla="*/ 1032955 w 1545336"/>
              <a:gd name="T19" fmla="*/ 1497368 h 1545336"/>
              <a:gd name="T20" fmla="*/ 148062 w 1545336"/>
              <a:gd name="T21" fmla="*/ 1223485 h 1545336"/>
              <a:gd name="T22" fmla="*/ 159480 w 1545336"/>
              <a:gd name="T23" fmla="*/ 302441 h 15453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545336" h="1545336" stroke="0">
                <a:moveTo>
                  <a:pt x="956686" y="22233"/>
                </a:moveTo>
                <a:cubicBezTo>
                  <a:pt x="1288604" y="103624"/>
                  <a:pt x="1527626" y="393394"/>
                  <a:pt x="1544404" y="734734"/>
                </a:cubicBezTo>
                <a:cubicBezTo>
                  <a:pt x="1561182" y="1076073"/>
                  <a:pt x="1351732" y="1387888"/>
                  <a:pt x="1029396" y="1501439"/>
                </a:cubicBezTo>
                <a:cubicBezTo>
                  <a:pt x="707060" y="1614990"/>
                  <a:pt x="348419" y="1503301"/>
                  <a:pt x="147552" y="1226811"/>
                </a:cubicBezTo>
                <a:cubicBezTo>
                  <a:pt x="-53316" y="950322"/>
                  <a:pt x="-48688" y="574720"/>
                  <a:pt x="158930" y="303263"/>
                </a:cubicBezTo>
                <a:lnTo>
                  <a:pt x="772668" y="772668"/>
                </a:lnTo>
                <a:lnTo>
                  <a:pt x="956686" y="22233"/>
                </a:lnTo>
                <a:close/>
              </a:path>
              <a:path w="1545336" h="1545336" fill="none">
                <a:moveTo>
                  <a:pt x="956686" y="22233"/>
                </a:moveTo>
                <a:cubicBezTo>
                  <a:pt x="1288604" y="103624"/>
                  <a:pt x="1527626" y="393394"/>
                  <a:pt x="1544404" y="734734"/>
                </a:cubicBezTo>
                <a:cubicBezTo>
                  <a:pt x="1561182" y="1076073"/>
                  <a:pt x="1351732" y="1387888"/>
                  <a:pt x="1029396" y="1501439"/>
                </a:cubicBezTo>
                <a:cubicBezTo>
                  <a:pt x="707060" y="1614990"/>
                  <a:pt x="348419" y="1503301"/>
                  <a:pt x="147552" y="1226811"/>
                </a:cubicBezTo>
                <a:cubicBezTo>
                  <a:pt x="-53316" y="950322"/>
                  <a:pt x="-48688" y="574720"/>
                  <a:pt x="158930" y="303263"/>
                </a:cubicBezTo>
              </a:path>
            </a:pathLst>
          </a:custGeom>
          <a:noFill/>
          <a:ln w="76200" cap="flat" cmpd="sng">
            <a:solidFill>
              <a:srgbClr val="0028BE"/>
            </a:solidFill>
            <a:round/>
          </a:ln>
          <a:extLst>
            <a:ext uri="{909E8E84-426E-40DD-AFC4-6F175D3DCCD1}">
              <a14:hiddenFill xmlns:a14="http://schemas.microsoft.com/office/drawing/2010/main">
                <a:solidFill>
                  <a:srgbClr val="FFFFFF"/>
                </a:solidFill>
              </a14:hiddenFill>
            </a:ext>
          </a:extLst>
        </p:spPr>
        <p:txBody>
          <a:bodyPr anchor="ctr"/>
          <a:lstStyle/>
          <a:p>
            <a:endParaRPr lang="zh-CN" altLang="en-US">
              <a:solidFill>
                <a:schemeClr val="tx1">
                  <a:lumMod val="65000"/>
                  <a:lumOff val="35000"/>
                </a:schemeClr>
              </a:solidFill>
            </a:endParaRPr>
          </a:p>
        </p:txBody>
      </p:sp>
      <p:sp>
        <p:nvSpPr>
          <p:cNvPr id="19470" name="TextBox 29"/>
          <p:cNvSpPr txBox="1">
            <a:spLocks noChangeArrowheads="1"/>
          </p:cNvSpPr>
          <p:nvPr/>
        </p:nvSpPr>
        <p:spPr bwMode="auto">
          <a:xfrm>
            <a:off x="9772650" y="2700973"/>
            <a:ext cx="80168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Calibri" panose="020F0502020204030204" pitchFamily="34" charset="0"/>
                <a:ea typeface="宋体" panose="02010600030101010101" pitchFamily="2" charset="-122"/>
              </a:defRPr>
            </a:lvl1pPr>
            <a:lvl2pPr marL="742950" indent="-285750" eaLnBrk="0" hangingPunct="0">
              <a:defRPr>
                <a:solidFill>
                  <a:schemeClr val="tx1"/>
                </a:solidFill>
                <a:latin typeface="Calibri" panose="020F0502020204030204" pitchFamily="34" charset="0"/>
                <a:ea typeface="宋体" panose="02010600030101010101" pitchFamily="2" charset="-122"/>
              </a:defRPr>
            </a:lvl2pPr>
            <a:lvl3pPr marL="1143000" indent="-228600" eaLnBrk="0" hangingPunct="0">
              <a:defRPr>
                <a:solidFill>
                  <a:schemeClr val="tx1"/>
                </a:solidFill>
                <a:latin typeface="Calibri" panose="020F0502020204030204" pitchFamily="34" charset="0"/>
                <a:ea typeface="宋体" panose="02010600030101010101" pitchFamily="2" charset="-122"/>
              </a:defRPr>
            </a:lvl3pPr>
            <a:lvl4pPr marL="1600200" indent="-228600" eaLnBrk="0" hangingPunct="0">
              <a:defRPr>
                <a:solidFill>
                  <a:schemeClr val="tx1"/>
                </a:solidFill>
                <a:latin typeface="Calibri" panose="020F0502020204030204" pitchFamily="34" charset="0"/>
                <a:ea typeface="宋体" panose="02010600030101010101" pitchFamily="2" charset="-122"/>
              </a:defRPr>
            </a:lvl4pPr>
            <a:lvl5pPr marL="2057400" indent="-228600" eaLnBrk="0" hangingPunct="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buFont typeface="Arial" panose="020B0604020202020204" pitchFamily="34" charset="0"/>
              <a:buNone/>
            </a:pPr>
            <a:r>
              <a:rPr lang="en-US" altLang="zh-CN" sz="24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90%</a:t>
            </a:r>
          </a:p>
        </p:txBody>
      </p:sp>
      <p:sp>
        <p:nvSpPr>
          <p:cNvPr id="19471" name="TextBox 13"/>
          <p:cNvSpPr txBox="1">
            <a:spLocks noChangeArrowheads="1"/>
          </p:cNvSpPr>
          <p:nvPr/>
        </p:nvSpPr>
        <p:spPr bwMode="auto">
          <a:xfrm>
            <a:off x="727075" y="4114165"/>
            <a:ext cx="2338388"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marL="742950" indent="-285750" defTabSz="1216025" eaLnBrk="0" hangingPunct="0">
              <a:defRPr>
                <a:solidFill>
                  <a:schemeClr val="tx1"/>
                </a:solidFill>
                <a:latin typeface="Calibri" panose="020F0502020204030204" pitchFamily="34" charset="0"/>
                <a:ea typeface="宋体" panose="02010600030101010101" pitchFamily="2" charset="-122"/>
              </a:defRPr>
            </a:lvl2pPr>
            <a:lvl3pPr marL="1143000" indent="-228600" defTabSz="1216025" eaLnBrk="0" hangingPunct="0">
              <a:defRPr>
                <a:solidFill>
                  <a:schemeClr val="tx1"/>
                </a:solidFill>
                <a:latin typeface="Calibri" panose="020F0502020204030204" pitchFamily="34" charset="0"/>
                <a:ea typeface="宋体" panose="02010600030101010101" pitchFamily="2" charset="-122"/>
              </a:defRPr>
            </a:lvl3pPr>
            <a:lvl4pPr marL="1600200" indent="-228600" defTabSz="1216025" eaLnBrk="0" hangingPunct="0">
              <a:defRPr>
                <a:solidFill>
                  <a:schemeClr val="tx1"/>
                </a:solidFill>
                <a:latin typeface="Calibri" panose="020F0502020204030204" pitchFamily="34" charset="0"/>
                <a:ea typeface="宋体" panose="02010600030101010101" pitchFamily="2" charset="-122"/>
              </a:defRPr>
            </a:lvl4pPr>
            <a:lvl5pPr marL="2057400" indent="-228600" defTabSz="1216025" eaLnBrk="0" hangingPunct="0">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buFont typeface="Arial" panose="020B0604020202020204" pitchFamily="34" charset="0"/>
              <a:buNone/>
            </a:pPr>
            <a:r>
              <a:rPr lang="zh-CN" altLang="en-US" sz="16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6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472" name="TextBox 13"/>
          <p:cNvSpPr txBox="1">
            <a:spLocks noChangeArrowheads="1"/>
          </p:cNvSpPr>
          <p:nvPr/>
        </p:nvSpPr>
        <p:spPr bwMode="auto">
          <a:xfrm>
            <a:off x="731838" y="4401503"/>
            <a:ext cx="23336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marL="742950" indent="-285750" defTabSz="1216025" eaLnBrk="0" hangingPunct="0">
              <a:defRPr>
                <a:solidFill>
                  <a:schemeClr val="tx1"/>
                </a:solidFill>
                <a:latin typeface="Calibri" panose="020F0502020204030204" pitchFamily="34" charset="0"/>
                <a:ea typeface="宋体" panose="02010600030101010101" pitchFamily="2" charset="-122"/>
              </a:defRPr>
            </a:lvl2pPr>
            <a:lvl3pPr marL="1143000" indent="-228600" defTabSz="1216025" eaLnBrk="0" hangingPunct="0">
              <a:defRPr>
                <a:solidFill>
                  <a:schemeClr val="tx1"/>
                </a:solidFill>
                <a:latin typeface="Calibri" panose="020F0502020204030204" pitchFamily="34" charset="0"/>
                <a:ea typeface="宋体" panose="02010600030101010101" pitchFamily="2" charset="-122"/>
              </a:defRPr>
            </a:lvl3pPr>
            <a:lvl4pPr marL="1600200" indent="-228600" defTabSz="1216025" eaLnBrk="0" hangingPunct="0">
              <a:defRPr>
                <a:solidFill>
                  <a:schemeClr val="tx1"/>
                </a:solidFill>
                <a:latin typeface="Calibri" panose="020F0502020204030204" pitchFamily="34" charset="0"/>
                <a:ea typeface="宋体" panose="02010600030101010101" pitchFamily="2" charset="-122"/>
              </a:defRPr>
            </a:lvl4pPr>
            <a:lvl5pPr marL="2057400" indent="-228600" defTabSz="1216025" eaLnBrk="0" hangingPunct="0">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buFont typeface="Arial" panose="020B0604020202020204" pitchFamily="34" charset="0"/>
              <a:buNone/>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473" name="TextBox 13"/>
          <p:cNvSpPr txBox="1">
            <a:spLocks noChangeArrowheads="1"/>
          </p:cNvSpPr>
          <p:nvPr/>
        </p:nvSpPr>
        <p:spPr bwMode="auto">
          <a:xfrm>
            <a:off x="3533775" y="4114165"/>
            <a:ext cx="2338388"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marL="742950" indent="-285750" defTabSz="1216025" eaLnBrk="0" hangingPunct="0">
              <a:defRPr>
                <a:solidFill>
                  <a:schemeClr val="tx1"/>
                </a:solidFill>
                <a:latin typeface="Calibri" panose="020F0502020204030204" pitchFamily="34" charset="0"/>
                <a:ea typeface="宋体" panose="02010600030101010101" pitchFamily="2" charset="-122"/>
              </a:defRPr>
            </a:lvl2pPr>
            <a:lvl3pPr marL="1143000" indent="-228600" defTabSz="1216025" eaLnBrk="0" hangingPunct="0">
              <a:defRPr>
                <a:solidFill>
                  <a:schemeClr val="tx1"/>
                </a:solidFill>
                <a:latin typeface="Calibri" panose="020F0502020204030204" pitchFamily="34" charset="0"/>
                <a:ea typeface="宋体" panose="02010600030101010101" pitchFamily="2" charset="-122"/>
              </a:defRPr>
            </a:lvl3pPr>
            <a:lvl4pPr marL="1600200" indent="-228600" defTabSz="1216025" eaLnBrk="0" hangingPunct="0">
              <a:defRPr>
                <a:solidFill>
                  <a:schemeClr val="tx1"/>
                </a:solidFill>
                <a:latin typeface="Calibri" panose="020F0502020204030204" pitchFamily="34" charset="0"/>
                <a:ea typeface="宋体" panose="02010600030101010101" pitchFamily="2" charset="-122"/>
              </a:defRPr>
            </a:lvl4pPr>
            <a:lvl5pPr marL="2057400" indent="-228600" defTabSz="1216025" eaLnBrk="0" hangingPunct="0">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buFont typeface="Arial" panose="020B0604020202020204" pitchFamily="34" charset="0"/>
              <a:buNone/>
            </a:pPr>
            <a:r>
              <a:rPr lang="zh-CN" altLang="en-US" sz="16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6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474" name="TextBox 13"/>
          <p:cNvSpPr txBox="1">
            <a:spLocks noChangeArrowheads="1"/>
          </p:cNvSpPr>
          <p:nvPr/>
        </p:nvSpPr>
        <p:spPr bwMode="auto">
          <a:xfrm>
            <a:off x="3538538" y="4401503"/>
            <a:ext cx="23336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marL="742950" indent="-285750" defTabSz="1216025" eaLnBrk="0" hangingPunct="0">
              <a:defRPr>
                <a:solidFill>
                  <a:schemeClr val="tx1"/>
                </a:solidFill>
                <a:latin typeface="Calibri" panose="020F0502020204030204" pitchFamily="34" charset="0"/>
                <a:ea typeface="宋体" panose="02010600030101010101" pitchFamily="2" charset="-122"/>
              </a:defRPr>
            </a:lvl2pPr>
            <a:lvl3pPr marL="1143000" indent="-228600" defTabSz="1216025" eaLnBrk="0" hangingPunct="0">
              <a:defRPr>
                <a:solidFill>
                  <a:schemeClr val="tx1"/>
                </a:solidFill>
                <a:latin typeface="Calibri" panose="020F0502020204030204" pitchFamily="34" charset="0"/>
                <a:ea typeface="宋体" panose="02010600030101010101" pitchFamily="2" charset="-122"/>
              </a:defRPr>
            </a:lvl3pPr>
            <a:lvl4pPr marL="1600200" indent="-228600" defTabSz="1216025" eaLnBrk="0" hangingPunct="0">
              <a:defRPr>
                <a:solidFill>
                  <a:schemeClr val="tx1"/>
                </a:solidFill>
                <a:latin typeface="Calibri" panose="020F0502020204030204" pitchFamily="34" charset="0"/>
                <a:ea typeface="宋体" panose="02010600030101010101" pitchFamily="2" charset="-122"/>
              </a:defRPr>
            </a:lvl4pPr>
            <a:lvl5pPr marL="2057400" indent="-228600" defTabSz="1216025" eaLnBrk="0" hangingPunct="0">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buFont typeface="Arial" panose="020B0604020202020204" pitchFamily="34" charset="0"/>
              <a:buNone/>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475" name="TextBox 13"/>
          <p:cNvSpPr txBox="1">
            <a:spLocks noChangeArrowheads="1"/>
          </p:cNvSpPr>
          <p:nvPr/>
        </p:nvSpPr>
        <p:spPr bwMode="auto">
          <a:xfrm>
            <a:off x="6337300" y="4114165"/>
            <a:ext cx="2336800"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marL="742950" indent="-285750" defTabSz="1216025" eaLnBrk="0" hangingPunct="0">
              <a:defRPr>
                <a:solidFill>
                  <a:schemeClr val="tx1"/>
                </a:solidFill>
                <a:latin typeface="Calibri" panose="020F0502020204030204" pitchFamily="34" charset="0"/>
                <a:ea typeface="宋体" panose="02010600030101010101" pitchFamily="2" charset="-122"/>
              </a:defRPr>
            </a:lvl2pPr>
            <a:lvl3pPr marL="1143000" indent="-228600" defTabSz="1216025" eaLnBrk="0" hangingPunct="0">
              <a:defRPr>
                <a:solidFill>
                  <a:schemeClr val="tx1"/>
                </a:solidFill>
                <a:latin typeface="Calibri" panose="020F0502020204030204" pitchFamily="34" charset="0"/>
                <a:ea typeface="宋体" panose="02010600030101010101" pitchFamily="2" charset="-122"/>
              </a:defRPr>
            </a:lvl3pPr>
            <a:lvl4pPr marL="1600200" indent="-228600" defTabSz="1216025" eaLnBrk="0" hangingPunct="0">
              <a:defRPr>
                <a:solidFill>
                  <a:schemeClr val="tx1"/>
                </a:solidFill>
                <a:latin typeface="Calibri" panose="020F0502020204030204" pitchFamily="34" charset="0"/>
                <a:ea typeface="宋体" panose="02010600030101010101" pitchFamily="2" charset="-122"/>
              </a:defRPr>
            </a:lvl4pPr>
            <a:lvl5pPr marL="2057400" indent="-228600" defTabSz="1216025" eaLnBrk="0" hangingPunct="0">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buFont typeface="Arial" panose="020B0604020202020204" pitchFamily="34" charset="0"/>
              <a:buNone/>
            </a:pPr>
            <a:r>
              <a:rPr lang="zh-CN" altLang="en-US" sz="16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6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476" name="TextBox 13"/>
          <p:cNvSpPr txBox="1">
            <a:spLocks noChangeArrowheads="1"/>
          </p:cNvSpPr>
          <p:nvPr/>
        </p:nvSpPr>
        <p:spPr bwMode="auto">
          <a:xfrm>
            <a:off x="6340475" y="4401503"/>
            <a:ext cx="23336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marL="742950" indent="-285750" defTabSz="1216025" eaLnBrk="0" hangingPunct="0">
              <a:defRPr>
                <a:solidFill>
                  <a:schemeClr val="tx1"/>
                </a:solidFill>
                <a:latin typeface="Calibri" panose="020F0502020204030204" pitchFamily="34" charset="0"/>
                <a:ea typeface="宋体" panose="02010600030101010101" pitchFamily="2" charset="-122"/>
              </a:defRPr>
            </a:lvl2pPr>
            <a:lvl3pPr marL="1143000" indent="-228600" defTabSz="1216025" eaLnBrk="0" hangingPunct="0">
              <a:defRPr>
                <a:solidFill>
                  <a:schemeClr val="tx1"/>
                </a:solidFill>
                <a:latin typeface="Calibri" panose="020F0502020204030204" pitchFamily="34" charset="0"/>
                <a:ea typeface="宋体" panose="02010600030101010101" pitchFamily="2" charset="-122"/>
              </a:defRPr>
            </a:lvl3pPr>
            <a:lvl4pPr marL="1600200" indent="-228600" defTabSz="1216025" eaLnBrk="0" hangingPunct="0">
              <a:defRPr>
                <a:solidFill>
                  <a:schemeClr val="tx1"/>
                </a:solidFill>
                <a:latin typeface="Calibri" panose="020F0502020204030204" pitchFamily="34" charset="0"/>
                <a:ea typeface="宋体" panose="02010600030101010101" pitchFamily="2" charset="-122"/>
              </a:defRPr>
            </a:lvl4pPr>
            <a:lvl5pPr marL="2057400" indent="-228600" defTabSz="1216025" eaLnBrk="0" hangingPunct="0">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buFont typeface="Arial" panose="020B0604020202020204" pitchFamily="34" charset="0"/>
              <a:buNone/>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477" name="TextBox 13"/>
          <p:cNvSpPr txBox="1">
            <a:spLocks noChangeArrowheads="1"/>
          </p:cNvSpPr>
          <p:nvPr/>
        </p:nvSpPr>
        <p:spPr bwMode="auto">
          <a:xfrm>
            <a:off x="9134475" y="4114165"/>
            <a:ext cx="2338388"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marL="742950" indent="-285750" defTabSz="1216025" eaLnBrk="0" hangingPunct="0">
              <a:defRPr>
                <a:solidFill>
                  <a:schemeClr val="tx1"/>
                </a:solidFill>
                <a:latin typeface="Calibri" panose="020F0502020204030204" pitchFamily="34" charset="0"/>
                <a:ea typeface="宋体" panose="02010600030101010101" pitchFamily="2" charset="-122"/>
              </a:defRPr>
            </a:lvl2pPr>
            <a:lvl3pPr marL="1143000" indent="-228600" defTabSz="1216025" eaLnBrk="0" hangingPunct="0">
              <a:defRPr>
                <a:solidFill>
                  <a:schemeClr val="tx1"/>
                </a:solidFill>
                <a:latin typeface="Calibri" panose="020F0502020204030204" pitchFamily="34" charset="0"/>
                <a:ea typeface="宋体" panose="02010600030101010101" pitchFamily="2" charset="-122"/>
              </a:defRPr>
            </a:lvl3pPr>
            <a:lvl4pPr marL="1600200" indent="-228600" defTabSz="1216025" eaLnBrk="0" hangingPunct="0">
              <a:defRPr>
                <a:solidFill>
                  <a:schemeClr val="tx1"/>
                </a:solidFill>
                <a:latin typeface="Calibri" panose="020F0502020204030204" pitchFamily="34" charset="0"/>
                <a:ea typeface="宋体" panose="02010600030101010101" pitchFamily="2" charset="-122"/>
              </a:defRPr>
            </a:lvl4pPr>
            <a:lvl5pPr marL="2057400" indent="-228600" defTabSz="1216025" eaLnBrk="0" hangingPunct="0">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buFont typeface="Arial" panose="020B0604020202020204" pitchFamily="34" charset="0"/>
              <a:buNone/>
            </a:pPr>
            <a:r>
              <a:rPr lang="zh-CN" altLang="en-US" sz="16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600" b="1">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478" name="TextBox 13"/>
          <p:cNvSpPr txBox="1">
            <a:spLocks noChangeArrowheads="1"/>
          </p:cNvSpPr>
          <p:nvPr/>
        </p:nvSpPr>
        <p:spPr bwMode="auto">
          <a:xfrm>
            <a:off x="9139238" y="4401503"/>
            <a:ext cx="23336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eaLnBrk="0" hangingPunct="0">
              <a:defRPr>
                <a:solidFill>
                  <a:schemeClr val="tx1"/>
                </a:solidFill>
                <a:latin typeface="Calibri" panose="020F0502020204030204" pitchFamily="34" charset="0"/>
                <a:ea typeface="宋体" panose="02010600030101010101" pitchFamily="2" charset="-122"/>
              </a:defRPr>
            </a:lvl1pPr>
            <a:lvl2pPr marL="742950" indent="-285750" defTabSz="1216025" eaLnBrk="0" hangingPunct="0">
              <a:defRPr>
                <a:solidFill>
                  <a:schemeClr val="tx1"/>
                </a:solidFill>
                <a:latin typeface="Calibri" panose="020F0502020204030204" pitchFamily="34" charset="0"/>
                <a:ea typeface="宋体" panose="02010600030101010101" pitchFamily="2" charset="-122"/>
              </a:defRPr>
            </a:lvl2pPr>
            <a:lvl3pPr marL="1143000" indent="-228600" defTabSz="1216025" eaLnBrk="0" hangingPunct="0">
              <a:defRPr>
                <a:solidFill>
                  <a:schemeClr val="tx1"/>
                </a:solidFill>
                <a:latin typeface="Calibri" panose="020F0502020204030204" pitchFamily="34" charset="0"/>
                <a:ea typeface="宋体" panose="02010600030101010101" pitchFamily="2" charset="-122"/>
              </a:defRPr>
            </a:lvl3pPr>
            <a:lvl4pPr marL="1600200" indent="-228600" defTabSz="1216025" eaLnBrk="0" hangingPunct="0">
              <a:defRPr>
                <a:solidFill>
                  <a:schemeClr val="tx1"/>
                </a:solidFill>
                <a:latin typeface="Calibri" panose="020F0502020204030204" pitchFamily="34" charset="0"/>
                <a:ea typeface="宋体" panose="02010600030101010101" pitchFamily="2" charset="-122"/>
              </a:defRPr>
            </a:lvl4pPr>
            <a:lvl5pPr marL="2057400" indent="-228600" defTabSz="1216025" eaLnBrk="0" hangingPunct="0">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buFont typeface="Arial" panose="020B0604020202020204" pitchFamily="34" charset="0"/>
              <a:buNone/>
            </a:pPr>
            <a:r>
              <a:rPr lang="zh-CN" alt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sz="120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p:cNvGrpSpPr/>
          <p:nvPr/>
        </p:nvGrpSpPr>
        <p:grpSpPr>
          <a:xfrm>
            <a:off x="404936" y="349441"/>
            <a:ext cx="1841453" cy="568000"/>
            <a:chOff x="404936" y="349441"/>
            <a:chExt cx="1841453" cy="568000"/>
          </a:xfrm>
        </p:grpSpPr>
        <p:sp>
          <p:nvSpPr>
            <p:cNvPr id="16" name="Text Box 39"/>
            <p:cNvSpPr txBox="1">
              <a:spLocks noChangeArrowheads="1"/>
            </p:cNvSpPr>
            <p:nvPr/>
          </p:nvSpPr>
          <p:spPr bwMode="auto">
            <a:xfrm>
              <a:off x="404936" y="349441"/>
              <a:ext cx="1841453"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0"/>
                </a:spcBef>
                <a:defRPr/>
              </a:pPr>
              <a:r>
                <a:rPr lang="zh-CN" altLang="en-US" sz="2000" b="1" dirty="0">
                  <a:solidFill>
                    <a:srgbClr val="0028BE"/>
                  </a:solidFill>
                  <a:latin typeface="微软雅黑" panose="020B0503020204020204" pitchFamily="34" charset="-122"/>
                  <a:ea typeface="微软雅黑" panose="020B0503020204020204" pitchFamily="34" charset="-122"/>
                </a:rPr>
                <a:t>点击</a:t>
              </a: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添加标题</a:t>
              </a:r>
              <a:endParaRPr lang="en-US" altLang="zh-CN" sz="2000" b="1" dirty="0">
                <a:solidFill>
                  <a:srgbClr val="8E6D48"/>
                </a:solidFill>
                <a:latin typeface="微软雅黑" panose="020B0503020204020204" pitchFamily="34" charset="-122"/>
                <a:ea typeface="微软雅黑" panose="020B0503020204020204" pitchFamily="34" charset="-122"/>
              </a:endParaRPr>
            </a:p>
          </p:txBody>
        </p:sp>
        <p:sp>
          <p:nvSpPr>
            <p:cNvPr id="18" name="Text Box 39"/>
            <p:cNvSpPr txBox="1">
              <a:spLocks noChangeArrowheads="1"/>
            </p:cNvSpPr>
            <p:nvPr/>
          </p:nvSpPr>
          <p:spPr bwMode="auto">
            <a:xfrm>
              <a:off x="404936" y="686609"/>
              <a:ext cx="169415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a:spcBef>
                  <a:spcPct val="0"/>
                </a:spcBef>
                <a:defRPr/>
              </a:pPr>
              <a:r>
                <a:rPr lang="en-US" altLang="zh-CN" sz="900" dirty="0">
                  <a:solidFill>
                    <a:schemeClr val="tx1">
                      <a:lumMod val="85000"/>
                      <a:lumOff val="15000"/>
                    </a:schemeClr>
                  </a:solidFill>
                  <a:latin typeface="微软雅黑" panose="020B0503020204020204" pitchFamily="34" charset="-122"/>
                  <a:ea typeface="微软雅黑" panose="020B0503020204020204" pitchFamily="34" charset="-122"/>
                </a:rPr>
                <a:t>ADD HERE TO ADD TITLE </a:t>
              </a:r>
            </a:p>
          </p:txBody>
        </p:sp>
      </p:grpSp>
    </p:spTree>
  </p:cSld>
  <p:clrMapOvr>
    <a:masterClrMapping/>
  </p:clrMapOvr>
  <p:transition spd="slow" advClick="0" advTm="2000">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燕尾形 5"/>
          <p:cNvSpPr/>
          <p:nvPr/>
        </p:nvSpPr>
        <p:spPr>
          <a:xfrm>
            <a:off x="1457541" y="3709447"/>
            <a:ext cx="2002971" cy="711200"/>
          </a:xfrm>
          <a:prstGeom prst="chevron">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燕尾形 7"/>
          <p:cNvSpPr/>
          <p:nvPr/>
        </p:nvSpPr>
        <p:spPr>
          <a:xfrm>
            <a:off x="3739390" y="3709447"/>
            <a:ext cx="2002971" cy="711200"/>
          </a:xfrm>
          <a:prstGeom prst="chevron">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燕尾形 9"/>
          <p:cNvSpPr/>
          <p:nvPr/>
        </p:nvSpPr>
        <p:spPr>
          <a:xfrm>
            <a:off x="6109755" y="3709447"/>
            <a:ext cx="2002971" cy="711200"/>
          </a:xfrm>
          <a:prstGeom prst="chevron">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燕尾形 10"/>
          <p:cNvSpPr/>
          <p:nvPr/>
        </p:nvSpPr>
        <p:spPr>
          <a:xfrm>
            <a:off x="8480120" y="3709447"/>
            <a:ext cx="2002971" cy="711200"/>
          </a:xfrm>
          <a:prstGeom prst="chevron">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矩形 11"/>
          <p:cNvSpPr/>
          <p:nvPr/>
        </p:nvSpPr>
        <p:spPr>
          <a:xfrm>
            <a:off x="1910953" y="4767152"/>
            <a:ext cx="8066838" cy="787523"/>
          </a:xfrm>
          <a:prstGeom prst="rect">
            <a:avLst/>
          </a:prstGeom>
        </p:spPr>
        <p:txBody>
          <a:bodyPr wrap="square">
            <a:spAutoFit/>
          </a:bodyPr>
          <a:lstStyle/>
          <a:p>
            <a:pPr algn="ctr">
              <a:lnSpc>
                <a:spcPct val="150000"/>
              </a:lnSpc>
            </a:pPr>
            <a:r>
              <a:rPr lang="zh-CN" altLang="en-US" sz="1600" dirty="0">
                <a:solidFill>
                  <a:schemeClr val="bg2">
                    <a:lumMod val="25000"/>
                  </a:schemeClr>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单击此处添加您的文字内容。本模板的所有素材和逻辑图表，均可自由编辑替换和移动。作品中目录框架完整，您可以根据实际进行增添。</a:t>
            </a:r>
          </a:p>
        </p:txBody>
      </p:sp>
      <p:sp>
        <p:nvSpPr>
          <p:cNvPr id="13" name="文本框 12"/>
          <p:cNvSpPr txBox="1"/>
          <p:nvPr/>
        </p:nvSpPr>
        <p:spPr>
          <a:xfrm>
            <a:off x="1910834" y="3864992"/>
            <a:ext cx="1302938" cy="400110"/>
          </a:xfrm>
          <a:prstGeom prst="rect">
            <a:avLst/>
          </a:prstGeom>
          <a:noFill/>
        </p:spPr>
        <p:txBody>
          <a:bodyPr wrap="squar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步骤一</a:t>
            </a:r>
          </a:p>
        </p:txBody>
      </p:sp>
      <p:sp>
        <p:nvSpPr>
          <p:cNvPr id="14" name="文本框 13"/>
          <p:cNvSpPr txBox="1"/>
          <p:nvPr/>
        </p:nvSpPr>
        <p:spPr>
          <a:xfrm>
            <a:off x="4089406" y="3864992"/>
            <a:ext cx="1302938" cy="400110"/>
          </a:xfrm>
          <a:prstGeom prst="rect">
            <a:avLst/>
          </a:prstGeom>
          <a:noFill/>
        </p:spPr>
        <p:txBody>
          <a:bodyPr wrap="squar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步骤二</a:t>
            </a:r>
          </a:p>
        </p:txBody>
      </p:sp>
      <p:sp>
        <p:nvSpPr>
          <p:cNvPr id="15" name="文本框 14"/>
          <p:cNvSpPr txBox="1"/>
          <p:nvPr/>
        </p:nvSpPr>
        <p:spPr>
          <a:xfrm>
            <a:off x="6459771" y="3864992"/>
            <a:ext cx="1302938" cy="400110"/>
          </a:xfrm>
          <a:prstGeom prst="rect">
            <a:avLst/>
          </a:prstGeom>
          <a:noFill/>
        </p:spPr>
        <p:txBody>
          <a:bodyPr wrap="squar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步骤三</a:t>
            </a:r>
          </a:p>
        </p:txBody>
      </p:sp>
      <p:sp>
        <p:nvSpPr>
          <p:cNvPr id="16" name="文本框 15"/>
          <p:cNvSpPr txBox="1"/>
          <p:nvPr/>
        </p:nvSpPr>
        <p:spPr>
          <a:xfrm>
            <a:off x="8844300" y="3864992"/>
            <a:ext cx="1302938" cy="400110"/>
          </a:xfrm>
          <a:prstGeom prst="rect">
            <a:avLst/>
          </a:prstGeom>
          <a:noFill/>
        </p:spPr>
        <p:txBody>
          <a:bodyPr wrap="square"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步骤四</a:t>
            </a:r>
          </a:p>
        </p:txBody>
      </p:sp>
      <p:sp>
        <p:nvSpPr>
          <p:cNvPr id="23" name="矩形 22"/>
          <p:cNvSpPr/>
          <p:nvPr/>
        </p:nvSpPr>
        <p:spPr>
          <a:xfrm>
            <a:off x="2712736" y="2099412"/>
            <a:ext cx="2544856" cy="1027397"/>
          </a:xfrm>
          <a:prstGeom prst="rect">
            <a:avLst/>
          </a:prstGeom>
        </p:spPr>
        <p:txBody>
          <a:bodyPr wrap="square">
            <a:spAutoFit/>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a:t>
            </a:r>
            <a:endParaRPr lang="zh-CN" altLang="en-US" sz="1400" dirty="0"/>
          </a:p>
        </p:txBody>
      </p:sp>
      <p:sp>
        <p:nvSpPr>
          <p:cNvPr id="24" name="文本框 23"/>
          <p:cNvSpPr txBox="1"/>
          <p:nvPr/>
        </p:nvSpPr>
        <p:spPr>
          <a:xfrm>
            <a:off x="2712736" y="1710423"/>
            <a:ext cx="1725647" cy="400110"/>
          </a:xfrm>
          <a:prstGeom prst="rect">
            <a:avLst/>
          </a:prstGeom>
          <a:noFill/>
        </p:spPr>
        <p:txBody>
          <a:bodyPr wrap="square" rtlCol="0">
            <a:spAutoFit/>
          </a:bodyPr>
          <a:lstStyle/>
          <a:p>
            <a:r>
              <a:rPr lang="zh-CN" altLang="en-US" sz="2000" b="1" dirty="0">
                <a:solidFill>
                  <a:srgbClr val="0028BE"/>
                </a:solidFill>
                <a:latin typeface="微软雅黑" panose="020B0503020204020204" pitchFamily="34" charset="-122"/>
                <a:ea typeface="微软雅黑" panose="020B0503020204020204" pitchFamily="34" charset="-122"/>
              </a:rPr>
              <a:t>思路一</a:t>
            </a:r>
          </a:p>
        </p:txBody>
      </p:sp>
      <p:sp>
        <p:nvSpPr>
          <p:cNvPr id="25" name="矩形 24"/>
          <p:cNvSpPr/>
          <p:nvPr/>
        </p:nvSpPr>
        <p:spPr>
          <a:xfrm>
            <a:off x="6962709" y="2099412"/>
            <a:ext cx="2544856" cy="1027397"/>
          </a:xfrm>
          <a:prstGeom prst="rect">
            <a:avLst/>
          </a:prstGeom>
        </p:spPr>
        <p:txBody>
          <a:bodyPr wrap="square">
            <a:spAutoFit/>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a:t>
            </a:r>
            <a:endParaRPr lang="zh-CN" altLang="en-US" sz="1400" dirty="0"/>
          </a:p>
        </p:txBody>
      </p:sp>
      <p:sp>
        <p:nvSpPr>
          <p:cNvPr id="26" name="文本框 25"/>
          <p:cNvSpPr txBox="1"/>
          <p:nvPr/>
        </p:nvSpPr>
        <p:spPr>
          <a:xfrm>
            <a:off x="6962709" y="1710423"/>
            <a:ext cx="1725647" cy="400110"/>
          </a:xfrm>
          <a:prstGeom prst="rect">
            <a:avLst/>
          </a:prstGeom>
          <a:noFill/>
        </p:spPr>
        <p:txBody>
          <a:bodyPr wrap="square" rtlCol="0">
            <a:spAutoFit/>
          </a:bodyPr>
          <a:lstStyle/>
          <a:p>
            <a:r>
              <a:rPr lang="zh-CN" altLang="en-US" sz="2000" b="1" dirty="0">
                <a:solidFill>
                  <a:srgbClr val="0028BE"/>
                </a:solidFill>
                <a:latin typeface="微软雅黑" panose="020B0503020204020204" pitchFamily="34" charset="-122"/>
                <a:ea typeface="微软雅黑" panose="020B0503020204020204" pitchFamily="34" charset="-122"/>
              </a:rPr>
              <a:t>思路二</a:t>
            </a:r>
          </a:p>
        </p:txBody>
      </p:sp>
      <p:grpSp>
        <p:nvGrpSpPr>
          <p:cNvPr id="2" name="组合 1"/>
          <p:cNvGrpSpPr/>
          <p:nvPr/>
        </p:nvGrpSpPr>
        <p:grpSpPr>
          <a:xfrm>
            <a:off x="404936" y="349441"/>
            <a:ext cx="1841453" cy="568000"/>
            <a:chOff x="404936" y="349441"/>
            <a:chExt cx="1841453" cy="568000"/>
          </a:xfrm>
        </p:grpSpPr>
        <p:sp>
          <p:nvSpPr>
            <p:cNvPr id="3" name="Text Box 39"/>
            <p:cNvSpPr txBox="1">
              <a:spLocks noChangeArrowheads="1"/>
            </p:cNvSpPr>
            <p:nvPr/>
          </p:nvSpPr>
          <p:spPr bwMode="auto">
            <a:xfrm>
              <a:off x="404936" y="349441"/>
              <a:ext cx="1841453"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0"/>
                </a:spcBef>
                <a:defRPr/>
              </a:pPr>
              <a:r>
                <a:rPr lang="zh-CN" altLang="en-US" sz="2000" b="1" dirty="0">
                  <a:solidFill>
                    <a:srgbClr val="0028BE"/>
                  </a:solidFill>
                  <a:latin typeface="微软雅黑" panose="020B0503020204020204" pitchFamily="34" charset="-122"/>
                  <a:ea typeface="微软雅黑" panose="020B0503020204020204" pitchFamily="34" charset="-122"/>
                </a:rPr>
                <a:t>点击</a:t>
              </a: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添加标题</a:t>
              </a:r>
              <a:endParaRPr lang="en-US" altLang="zh-CN" sz="2000" b="1" dirty="0">
                <a:solidFill>
                  <a:srgbClr val="8E6D48"/>
                </a:solidFill>
                <a:latin typeface="微软雅黑" panose="020B0503020204020204" pitchFamily="34" charset="-122"/>
                <a:ea typeface="微软雅黑" panose="020B0503020204020204" pitchFamily="34" charset="-122"/>
              </a:endParaRPr>
            </a:p>
          </p:txBody>
        </p:sp>
        <p:sp>
          <p:nvSpPr>
            <p:cNvPr id="4" name="Text Box 39"/>
            <p:cNvSpPr txBox="1">
              <a:spLocks noChangeArrowheads="1"/>
            </p:cNvSpPr>
            <p:nvPr/>
          </p:nvSpPr>
          <p:spPr bwMode="auto">
            <a:xfrm>
              <a:off x="404936" y="686609"/>
              <a:ext cx="169415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a:spcBef>
                  <a:spcPct val="0"/>
                </a:spcBef>
                <a:defRPr/>
              </a:pPr>
              <a:r>
                <a:rPr lang="en-US" altLang="zh-CN" sz="900" dirty="0">
                  <a:solidFill>
                    <a:schemeClr val="tx1">
                      <a:lumMod val="85000"/>
                      <a:lumOff val="15000"/>
                    </a:schemeClr>
                  </a:solidFill>
                  <a:latin typeface="微软雅黑" panose="020B0503020204020204" pitchFamily="34" charset="-122"/>
                  <a:ea typeface="微软雅黑" panose="020B0503020204020204" pitchFamily="34" charset="-122"/>
                </a:rPr>
                <a:t>ADD HERE TO ADD TITLE </a:t>
              </a:r>
            </a:p>
          </p:txBody>
        </p:sp>
      </p:grpSp>
    </p:spTree>
  </p:cSld>
  <p:clrMapOvr>
    <a:masterClrMapping/>
  </p:clrMapOvr>
  <p:transition spd="slow" advClick="0" advTm="2000">
    <p:randomBar dir="ver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ounded Rectangle 2"/>
          <p:cNvSpPr/>
          <p:nvPr/>
        </p:nvSpPr>
        <p:spPr>
          <a:xfrm>
            <a:off x="1184484" y="2149984"/>
            <a:ext cx="2189417" cy="2874307"/>
          </a:xfrm>
          <a:prstGeom prst="roundRect">
            <a:avLst>
              <a:gd name="adj" fmla="val 4218"/>
            </a:avLst>
          </a:prstGeom>
          <a:noFill/>
          <a:ln w="3175" cap="flat" cmpd="sng" algn="ctr">
            <a:solidFill>
              <a:srgbClr val="0028BE"/>
            </a:solidFill>
            <a:prstDash val="solid"/>
          </a:ln>
          <a:effectLst/>
        </p:spPr>
        <p:txBody>
          <a:bodyPr rtlCol="0" anchor="ctr"/>
          <a:lstStyle/>
          <a:p>
            <a:pPr marL="0" marR="0" lvl="0" indent="0" algn="ctr" defTabSz="1217295" eaLnBrk="1" fontAlgn="auto" latinLnBrk="0" hangingPunct="1">
              <a:lnSpc>
                <a:spcPct val="100000"/>
              </a:lnSpc>
              <a:spcBef>
                <a:spcPts val="0"/>
              </a:spcBef>
              <a:spcAft>
                <a:spcPts val="0"/>
              </a:spcAft>
              <a:buClrTx/>
              <a:buSzTx/>
              <a:buFontTx/>
              <a:buNone/>
              <a:defRPr/>
            </a:pPr>
            <a:endParaRPr kumimoji="0" lang="en-US" sz="3190" b="0" i="0" u="none" strike="noStrike" kern="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0" name="Rounded Rectangle 3"/>
          <p:cNvSpPr/>
          <p:nvPr/>
        </p:nvSpPr>
        <p:spPr>
          <a:xfrm>
            <a:off x="1464696" y="4414194"/>
            <a:ext cx="1628994" cy="383293"/>
          </a:xfrm>
          <a:prstGeom prst="roundRect">
            <a:avLst/>
          </a:prstGeom>
          <a:solidFill>
            <a:srgbClr val="0028BE"/>
          </a:solidFill>
          <a:ln w="25400" cap="flat" cmpd="sng" algn="ctr">
            <a:noFill/>
            <a:prstDash val="solid"/>
          </a:ln>
          <a:effectLst/>
        </p:spPr>
        <p:txBody>
          <a:bodyPr rtlCol="0" anchor="ctr"/>
          <a:lstStyle/>
          <a:p>
            <a:pPr marL="0" marR="0" lvl="0" indent="0" algn="ctr" defTabSz="1217295" eaLnBrk="1" fontAlgn="auto" latinLnBrk="0" hangingPunct="1">
              <a:lnSpc>
                <a:spcPct val="100000"/>
              </a:lnSpc>
              <a:spcBef>
                <a:spcPts val="0"/>
              </a:spcBef>
              <a:spcAft>
                <a:spcPts val="0"/>
              </a:spcAft>
              <a:buClrTx/>
              <a:buSzTx/>
              <a:buFontTx/>
              <a:buNone/>
              <a:defRPr/>
            </a:pPr>
            <a:r>
              <a:rPr lang="zh-CN" altLang="en-US" sz="1395" b="1" kern="0" noProof="0" dirty="0">
                <a:solidFill>
                  <a:prstClr val="white"/>
                </a:solidFill>
                <a:latin typeface="微软雅黑" panose="020B0503020204020204" pitchFamily="34" charset="-122"/>
                <a:ea typeface="微软雅黑" panose="020B0503020204020204" pitchFamily="34" charset="-122"/>
              </a:rPr>
              <a:t>单击输入关键词</a:t>
            </a:r>
            <a:endParaRPr kumimoji="0" lang="en-US" sz="1395"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12" name="Rounded Rectangle 22"/>
          <p:cNvSpPr/>
          <p:nvPr/>
        </p:nvSpPr>
        <p:spPr>
          <a:xfrm>
            <a:off x="3771709" y="2149983"/>
            <a:ext cx="2189417" cy="2874307"/>
          </a:xfrm>
          <a:prstGeom prst="roundRect">
            <a:avLst>
              <a:gd name="adj" fmla="val 4218"/>
            </a:avLst>
          </a:prstGeom>
          <a:noFill/>
          <a:ln w="3175" cap="flat" cmpd="sng" algn="ctr">
            <a:solidFill>
              <a:srgbClr val="0028BE"/>
            </a:solidFill>
            <a:prstDash val="solid"/>
          </a:ln>
          <a:effectLst/>
        </p:spPr>
        <p:txBody>
          <a:bodyPr rtlCol="0" anchor="ctr"/>
          <a:lstStyle/>
          <a:p>
            <a:pPr marL="0" marR="0" lvl="0" indent="0" algn="ctr" defTabSz="1217295" eaLnBrk="1" fontAlgn="auto" latinLnBrk="0" hangingPunct="1">
              <a:lnSpc>
                <a:spcPct val="100000"/>
              </a:lnSpc>
              <a:spcBef>
                <a:spcPts val="0"/>
              </a:spcBef>
              <a:spcAft>
                <a:spcPts val="0"/>
              </a:spcAft>
              <a:buClrTx/>
              <a:buSzTx/>
              <a:buFontTx/>
              <a:buNone/>
              <a:defRPr/>
            </a:pPr>
            <a:endParaRPr kumimoji="0" lang="en-US" sz="3190" b="0" i="0" u="none" strike="noStrike" kern="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3" name="Rounded Rectangle 25"/>
          <p:cNvSpPr/>
          <p:nvPr/>
        </p:nvSpPr>
        <p:spPr>
          <a:xfrm>
            <a:off x="4051921" y="4414193"/>
            <a:ext cx="1628994" cy="383293"/>
          </a:xfrm>
          <a:prstGeom prst="roundRect">
            <a:avLst/>
          </a:prstGeom>
          <a:solidFill>
            <a:srgbClr val="0028BE"/>
          </a:solidFill>
          <a:ln w="25400" cap="flat" cmpd="sng" algn="ctr">
            <a:noFill/>
            <a:prstDash val="solid"/>
          </a:ln>
          <a:effectLst/>
        </p:spPr>
        <p:txBody>
          <a:bodyPr rtlCol="0" anchor="ctr"/>
          <a:lstStyle/>
          <a:p>
            <a:pPr lvl="0" algn="ctr" defTabSz="1217295">
              <a:defRPr/>
            </a:pPr>
            <a:r>
              <a:rPr lang="zh-CN" altLang="en-US" sz="1395" b="1" kern="0" dirty="0">
                <a:solidFill>
                  <a:prstClr val="white"/>
                </a:solidFill>
                <a:latin typeface="微软雅黑" panose="020B0503020204020204" pitchFamily="34" charset="-122"/>
                <a:ea typeface="微软雅黑" panose="020B0503020204020204" pitchFamily="34" charset="-122"/>
              </a:rPr>
              <a:t>单击输入关键词</a:t>
            </a:r>
            <a:endParaRPr lang="en-US" altLang="zh-CN" sz="1395" b="1" kern="0" dirty="0">
              <a:solidFill>
                <a:prstClr val="white"/>
              </a:solidFill>
              <a:latin typeface="微软雅黑" panose="020B0503020204020204" pitchFamily="34" charset="-122"/>
              <a:ea typeface="微软雅黑" panose="020B0503020204020204" pitchFamily="34" charset="-122"/>
            </a:endParaRPr>
          </a:p>
        </p:txBody>
      </p:sp>
      <p:sp>
        <p:nvSpPr>
          <p:cNvPr id="15" name="Rounded Rectangle 29"/>
          <p:cNvSpPr/>
          <p:nvPr/>
        </p:nvSpPr>
        <p:spPr>
          <a:xfrm>
            <a:off x="6358934" y="2149984"/>
            <a:ext cx="2189417" cy="2874307"/>
          </a:xfrm>
          <a:prstGeom prst="roundRect">
            <a:avLst>
              <a:gd name="adj" fmla="val 4218"/>
            </a:avLst>
          </a:prstGeom>
          <a:noFill/>
          <a:ln w="3175" cap="flat" cmpd="sng" algn="ctr">
            <a:solidFill>
              <a:srgbClr val="0028BE"/>
            </a:solidFill>
            <a:prstDash val="solid"/>
          </a:ln>
          <a:effectLst/>
        </p:spPr>
        <p:txBody>
          <a:bodyPr rtlCol="0" anchor="ctr"/>
          <a:lstStyle/>
          <a:p>
            <a:pPr marL="0" marR="0" lvl="0" indent="0" algn="ctr" defTabSz="1217295" eaLnBrk="1" fontAlgn="auto" latinLnBrk="0" hangingPunct="1">
              <a:lnSpc>
                <a:spcPct val="100000"/>
              </a:lnSpc>
              <a:spcBef>
                <a:spcPts val="0"/>
              </a:spcBef>
              <a:spcAft>
                <a:spcPts val="0"/>
              </a:spcAft>
              <a:buClrTx/>
              <a:buSzTx/>
              <a:buFontTx/>
              <a:buNone/>
              <a:defRPr/>
            </a:pPr>
            <a:endParaRPr kumimoji="0" lang="en-US" sz="3190" b="0" i="0" u="none" strike="noStrike" kern="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6" name="Rounded Rectangle 32"/>
          <p:cNvSpPr/>
          <p:nvPr/>
        </p:nvSpPr>
        <p:spPr>
          <a:xfrm>
            <a:off x="6639146" y="4414194"/>
            <a:ext cx="1628994" cy="383293"/>
          </a:xfrm>
          <a:prstGeom prst="roundRect">
            <a:avLst/>
          </a:prstGeom>
          <a:solidFill>
            <a:srgbClr val="0028BE"/>
          </a:solidFill>
          <a:ln w="25400" cap="flat" cmpd="sng" algn="ctr">
            <a:noFill/>
            <a:prstDash val="solid"/>
          </a:ln>
          <a:effectLst/>
        </p:spPr>
        <p:txBody>
          <a:bodyPr rtlCol="0" anchor="ctr"/>
          <a:lstStyle/>
          <a:p>
            <a:pPr lvl="0" algn="ctr" defTabSz="1217295">
              <a:defRPr/>
            </a:pPr>
            <a:r>
              <a:rPr lang="zh-CN" altLang="en-US" sz="1395" b="1" kern="0" dirty="0">
                <a:solidFill>
                  <a:prstClr val="white"/>
                </a:solidFill>
                <a:latin typeface="微软雅黑" panose="020B0503020204020204" pitchFamily="34" charset="-122"/>
                <a:ea typeface="微软雅黑" panose="020B0503020204020204" pitchFamily="34" charset="-122"/>
              </a:rPr>
              <a:t>单击输入关键词</a:t>
            </a:r>
            <a:endParaRPr lang="en-US" altLang="zh-CN" sz="1395" b="1" kern="0" dirty="0">
              <a:solidFill>
                <a:prstClr val="white"/>
              </a:solidFill>
              <a:latin typeface="微软雅黑" panose="020B0503020204020204" pitchFamily="34" charset="-122"/>
              <a:ea typeface="微软雅黑" panose="020B0503020204020204" pitchFamily="34" charset="-122"/>
            </a:endParaRPr>
          </a:p>
        </p:txBody>
      </p:sp>
      <p:sp>
        <p:nvSpPr>
          <p:cNvPr id="18" name="Rounded Rectangle 36"/>
          <p:cNvSpPr/>
          <p:nvPr/>
        </p:nvSpPr>
        <p:spPr>
          <a:xfrm>
            <a:off x="8946159" y="2149984"/>
            <a:ext cx="2189417" cy="2874307"/>
          </a:xfrm>
          <a:prstGeom prst="roundRect">
            <a:avLst>
              <a:gd name="adj" fmla="val 4218"/>
            </a:avLst>
          </a:prstGeom>
          <a:noFill/>
          <a:ln w="3175" cap="flat" cmpd="sng" algn="ctr">
            <a:solidFill>
              <a:srgbClr val="0028BE"/>
            </a:solidFill>
            <a:prstDash val="solid"/>
          </a:ln>
          <a:effectLst/>
        </p:spPr>
        <p:txBody>
          <a:bodyPr rtlCol="0" anchor="ctr"/>
          <a:lstStyle/>
          <a:p>
            <a:pPr marL="0" marR="0" lvl="0" indent="0" algn="ctr" defTabSz="1217295" eaLnBrk="1" fontAlgn="auto" latinLnBrk="0" hangingPunct="1">
              <a:lnSpc>
                <a:spcPct val="100000"/>
              </a:lnSpc>
              <a:spcBef>
                <a:spcPts val="0"/>
              </a:spcBef>
              <a:spcAft>
                <a:spcPts val="0"/>
              </a:spcAft>
              <a:buClrTx/>
              <a:buSzTx/>
              <a:buFontTx/>
              <a:buNone/>
              <a:defRPr/>
            </a:pPr>
            <a:endParaRPr kumimoji="0" lang="en-US" sz="3190" b="0" i="0" u="none" strike="noStrike" kern="0" cap="none" spc="0" normalizeH="0" baseline="0" noProof="0" dirty="0">
              <a:ln>
                <a:noFill/>
              </a:ln>
              <a:solidFill>
                <a:prstClr val="white"/>
              </a:solidFill>
              <a:effectLst/>
              <a:uLnTx/>
              <a:uFillTx/>
              <a:latin typeface="微软雅黑" panose="020B0503020204020204" pitchFamily="34" charset="-122"/>
              <a:ea typeface="+mn-ea"/>
              <a:cs typeface="+mn-cs"/>
            </a:endParaRPr>
          </a:p>
        </p:txBody>
      </p:sp>
      <p:sp>
        <p:nvSpPr>
          <p:cNvPr id="19" name="Rounded Rectangle 39"/>
          <p:cNvSpPr/>
          <p:nvPr/>
        </p:nvSpPr>
        <p:spPr>
          <a:xfrm>
            <a:off x="9226371" y="4414194"/>
            <a:ext cx="1628994" cy="383293"/>
          </a:xfrm>
          <a:prstGeom prst="roundRect">
            <a:avLst/>
          </a:prstGeom>
          <a:solidFill>
            <a:srgbClr val="0028BE"/>
          </a:solidFill>
          <a:ln w="25400" cap="flat" cmpd="sng" algn="ctr">
            <a:noFill/>
            <a:prstDash val="solid"/>
          </a:ln>
          <a:effectLst/>
        </p:spPr>
        <p:txBody>
          <a:bodyPr rtlCol="0" anchor="ctr"/>
          <a:lstStyle/>
          <a:p>
            <a:pPr lvl="0" algn="ctr" defTabSz="1217295">
              <a:defRPr/>
            </a:pPr>
            <a:r>
              <a:rPr lang="zh-CN" altLang="en-US" sz="1395" b="1" kern="0" dirty="0">
                <a:solidFill>
                  <a:prstClr val="white"/>
                </a:solidFill>
                <a:latin typeface="微软雅黑" panose="020B0503020204020204" pitchFamily="34" charset="-122"/>
                <a:ea typeface="微软雅黑" panose="020B0503020204020204" pitchFamily="34" charset="-122"/>
              </a:rPr>
              <a:t>单击输入关键词</a:t>
            </a:r>
            <a:endParaRPr lang="en-US" altLang="zh-CN" sz="1395" b="1" kern="0" dirty="0">
              <a:solidFill>
                <a:prstClr val="white"/>
              </a:solidFill>
              <a:latin typeface="微软雅黑" panose="020B0503020204020204" pitchFamily="34" charset="-122"/>
              <a:ea typeface="微软雅黑" panose="020B0503020204020204" pitchFamily="34" charset="-122"/>
            </a:endParaRPr>
          </a:p>
        </p:txBody>
      </p:sp>
      <p:grpSp>
        <p:nvGrpSpPr>
          <p:cNvPr id="20" name="组合 19"/>
          <p:cNvGrpSpPr/>
          <p:nvPr/>
        </p:nvGrpSpPr>
        <p:grpSpPr>
          <a:xfrm>
            <a:off x="1464696" y="2528680"/>
            <a:ext cx="1747731" cy="1577702"/>
            <a:chOff x="1388760" y="2263812"/>
            <a:chExt cx="1747731" cy="1577702"/>
          </a:xfrm>
        </p:grpSpPr>
        <p:sp>
          <p:nvSpPr>
            <p:cNvPr id="21" name="Content Placeholder 2"/>
            <p:cNvSpPr txBox="1"/>
            <p:nvPr/>
          </p:nvSpPr>
          <p:spPr>
            <a:xfrm>
              <a:off x="1388760" y="2879353"/>
              <a:ext cx="1747731" cy="962161"/>
            </a:xfrm>
            <a:prstGeom prst="rect">
              <a:avLst/>
            </a:prstGeom>
          </p:spPr>
          <p:txBody>
            <a:bodyPr vert="horz" lIns="121682" tIns="60841" rIns="121682" bIns="60841"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buNone/>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编辑标题致力于专业</a:t>
              </a: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模板的发布，课件及汇报</a:t>
              </a: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的美化</a:t>
              </a:r>
              <a:endParaRPr kumimoji="0" lang="en-US" sz="1100" b="0" i="0" u="none" strike="noStrike" kern="1200" cap="none" spc="0" normalizeH="0" baseline="0" noProof="0" dirty="0">
                <a:ln>
                  <a:noFill/>
                </a:ln>
                <a:solidFill>
                  <a:prstClr val="white">
                    <a:lumMod val="65000"/>
                  </a:prstClr>
                </a:solidFill>
                <a:effectLst/>
                <a:uLnTx/>
                <a:uFillTx/>
                <a:latin typeface="微软雅黑" panose="020B0503020204020204" pitchFamily="34" charset="-122"/>
                <a:ea typeface="+mn-ea"/>
                <a:cs typeface="+mn-cs"/>
              </a:endParaRPr>
            </a:p>
          </p:txBody>
        </p:sp>
        <p:grpSp>
          <p:nvGrpSpPr>
            <p:cNvPr id="22" name="组合 21"/>
            <p:cNvGrpSpPr/>
            <p:nvPr/>
          </p:nvGrpSpPr>
          <p:grpSpPr>
            <a:xfrm>
              <a:off x="1945122" y="2263812"/>
              <a:ext cx="513773" cy="511278"/>
              <a:chOff x="1945122" y="2263812"/>
              <a:chExt cx="513773" cy="511278"/>
            </a:xfrm>
          </p:grpSpPr>
          <p:sp>
            <p:nvSpPr>
              <p:cNvPr id="23" name="椭圆 22"/>
              <p:cNvSpPr/>
              <p:nvPr/>
            </p:nvSpPr>
            <p:spPr>
              <a:xfrm>
                <a:off x="1947617" y="2263812"/>
                <a:ext cx="511278" cy="511278"/>
              </a:xfrm>
              <a:prstGeom prst="ellipse">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23"/>
              <p:cNvSpPr txBox="1"/>
              <p:nvPr/>
            </p:nvSpPr>
            <p:spPr>
              <a:xfrm>
                <a:off x="1945122" y="2319396"/>
                <a:ext cx="513773" cy="400110"/>
              </a:xfrm>
              <a:prstGeom prst="rect">
                <a:avLst/>
              </a:prstGeom>
              <a:noFill/>
            </p:spPr>
            <p:txBody>
              <a:bodyPr wrap="square" rtlCol="0">
                <a:spAutoFit/>
              </a:bodyPr>
              <a:lstStyle/>
              <a:p>
                <a:r>
                  <a:rPr lang="en-US" altLang="zh-CN" sz="2000" b="1" dirty="0">
                    <a:solidFill>
                      <a:schemeClr val="bg1"/>
                    </a:solidFill>
                    <a:latin typeface="微软雅黑" panose="020B0503020204020204" pitchFamily="34" charset="-122"/>
                    <a:ea typeface="微软雅黑" panose="020B0503020204020204" pitchFamily="34" charset="-122"/>
                  </a:rPr>
                  <a:t>01</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grpSp>
        <p:nvGrpSpPr>
          <p:cNvPr id="25" name="组合 24"/>
          <p:cNvGrpSpPr/>
          <p:nvPr/>
        </p:nvGrpSpPr>
        <p:grpSpPr>
          <a:xfrm>
            <a:off x="4049001" y="2528680"/>
            <a:ext cx="1747731" cy="1577702"/>
            <a:chOff x="1388760" y="2263812"/>
            <a:chExt cx="1747731" cy="1577702"/>
          </a:xfrm>
        </p:grpSpPr>
        <p:sp>
          <p:nvSpPr>
            <p:cNvPr id="26" name="Content Placeholder 2"/>
            <p:cNvSpPr txBox="1"/>
            <p:nvPr/>
          </p:nvSpPr>
          <p:spPr>
            <a:xfrm>
              <a:off x="1388760" y="2879353"/>
              <a:ext cx="1747731" cy="962161"/>
            </a:xfrm>
            <a:prstGeom prst="rect">
              <a:avLst/>
            </a:prstGeom>
          </p:spPr>
          <p:txBody>
            <a:bodyPr vert="horz" lIns="121682" tIns="60841" rIns="121682" bIns="60841"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buNone/>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编辑标题致力于专业</a:t>
              </a: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模板的发布，课件及汇报</a:t>
              </a: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的美化</a:t>
              </a:r>
              <a:endParaRPr kumimoji="0" lang="en-US" sz="1100" b="0" i="0" u="none" strike="noStrike" kern="1200" cap="none" spc="0" normalizeH="0" baseline="0" noProof="0" dirty="0">
                <a:ln>
                  <a:noFill/>
                </a:ln>
                <a:solidFill>
                  <a:prstClr val="white">
                    <a:lumMod val="65000"/>
                  </a:prstClr>
                </a:solidFill>
                <a:effectLst/>
                <a:uLnTx/>
                <a:uFillTx/>
                <a:latin typeface="微软雅黑" panose="020B0503020204020204" pitchFamily="34" charset="-122"/>
                <a:ea typeface="+mn-ea"/>
                <a:cs typeface="+mn-cs"/>
              </a:endParaRPr>
            </a:p>
          </p:txBody>
        </p:sp>
        <p:grpSp>
          <p:nvGrpSpPr>
            <p:cNvPr id="27" name="组合 26"/>
            <p:cNvGrpSpPr/>
            <p:nvPr/>
          </p:nvGrpSpPr>
          <p:grpSpPr>
            <a:xfrm>
              <a:off x="1945122" y="2263812"/>
              <a:ext cx="513773" cy="511278"/>
              <a:chOff x="1945122" y="2263812"/>
              <a:chExt cx="513773" cy="511278"/>
            </a:xfrm>
          </p:grpSpPr>
          <p:sp>
            <p:nvSpPr>
              <p:cNvPr id="28" name="椭圆 27"/>
              <p:cNvSpPr/>
              <p:nvPr/>
            </p:nvSpPr>
            <p:spPr>
              <a:xfrm>
                <a:off x="1947617" y="2263812"/>
                <a:ext cx="511278" cy="511278"/>
              </a:xfrm>
              <a:prstGeom prst="ellipse">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1945122" y="2319396"/>
                <a:ext cx="513773" cy="400110"/>
              </a:xfrm>
              <a:prstGeom prst="rect">
                <a:avLst/>
              </a:prstGeom>
              <a:noFill/>
            </p:spPr>
            <p:txBody>
              <a:bodyPr wrap="square" rtlCol="0">
                <a:spAutoFit/>
              </a:bodyPr>
              <a:lstStyle/>
              <a:p>
                <a:r>
                  <a:rPr lang="en-US" altLang="zh-CN" sz="2000" b="1" dirty="0">
                    <a:solidFill>
                      <a:schemeClr val="bg1"/>
                    </a:solidFill>
                    <a:latin typeface="微软雅黑" panose="020B0503020204020204" pitchFamily="34" charset="-122"/>
                    <a:ea typeface="微软雅黑" panose="020B0503020204020204" pitchFamily="34" charset="-122"/>
                  </a:rPr>
                  <a:t>02</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grpSp>
        <p:nvGrpSpPr>
          <p:cNvPr id="30" name="组合 29"/>
          <p:cNvGrpSpPr/>
          <p:nvPr/>
        </p:nvGrpSpPr>
        <p:grpSpPr>
          <a:xfrm>
            <a:off x="6630386" y="2528680"/>
            <a:ext cx="1747731" cy="1577702"/>
            <a:chOff x="1388760" y="2263812"/>
            <a:chExt cx="1747731" cy="1577702"/>
          </a:xfrm>
        </p:grpSpPr>
        <p:sp>
          <p:nvSpPr>
            <p:cNvPr id="31" name="Content Placeholder 2"/>
            <p:cNvSpPr txBox="1"/>
            <p:nvPr/>
          </p:nvSpPr>
          <p:spPr>
            <a:xfrm>
              <a:off x="1388760" y="2879353"/>
              <a:ext cx="1747731" cy="962161"/>
            </a:xfrm>
            <a:prstGeom prst="rect">
              <a:avLst/>
            </a:prstGeom>
          </p:spPr>
          <p:txBody>
            <a:bodyPr vert="horz" lIns="121682" tIns="60841" rIns="121682" bIns="60841"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buNone/>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编辑标题致力于专业</a:t>
              </a: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模板的发布，课件及汇报</a:t>
              </a: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的美化</a:t>
              </a:r>
              <a:endParaRPr kumimoji="0" lang="en-US" sz="1100" b="0" i="0" u="none" strike="noStrike" kern="1200" cap="none" spc="0" normalizeH="0" baseline="0" noProof="0" dirty="0">
                <a:ln>
                  <a:noFill/>
                </a:ln>
                <a:solidFill>
                  <a:prstClr val="white">
                    <a:lumMod val="65000"/>
                  </a:prstClr>
                </a:solidFill>
                <a:effectLst/>
                <a:uLnTx/>
                <a:uFillTx/>
                <a:latin typeface="微软雅黑" panose="020B0503020204020204" pitchFamily="34" charset="-122"/>
                <a:ea typeface="+mn-ea"/>
                <a:cs typeface="+mn-cs"/>
              </a:endParaRPr>
            </a:p>
          </p:txBody>
        </p:sp>
        <p:grpSp>
          <p:nvGrpSpPr>
            <p:cNvPr id="32" name="组合 31"/>
            <p:cNvGrpSpPr/>
            <p:nvPr/>
          </p:nvGrpSpPr>
          <p:grpSpPr>
            <a:xfrm>
              <a:off x="1945122" y="2263812"/>
              <a:ext cx="513773" cy="511278"/>
              <a:chOff x="1945122" y="2263812"/>
              <a:chExt cx="513773" cy="511278"/>
            </a:xfrm>
          </p:grpSpPr>
          <p:sp>
            <p:nvSpPr>
              <p:cNvPr id="33" name="椭圆 32"/>
              <p:cNvSpPr/>
              <p:nvPr/>
            </p:nvSpPr>
            <p:spPr>
              <a:xfrm>
                <a:off x="1947617" y="2263812"/>
                <a:ext cx="511278" cy="511278"/>
              </a:xfrm>
              <a:prstGeom prst="ellipse">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1945122" y="2319396"/>
                <a:ext cx="513773" cy="400110"/>
              </a:xfrm>
              <a:prstGeom prst="rect">
                <a:avLst/>
              </a:prstGeom>
              <a:noFill/>
            </p:spPr>
            <p:txBody>
              <a:bodyPr wrap="square" rtlCol="0">
                <a:spAutoFit/>
              </a:bodyPr>
              <a:lstStyle/>
              <a:p>
                <a:r>
                  <a:rPr lang="en-US" altLang="zh-CN" sz="2000" b="1" dirty="0">
                    <a:solidFill>
                      <a:schemeClr val="bg1"/>
                    </a:solidFill>
                    <a:latin typeface="微软雅黑" panose="020B0503020204020204" pitchFamily="34" charset="-122"/>
                    <a:ea typeface="微软雅黑" panose="020B0503020204020204" pitchFamily="34" charset="-122"/>
                  </a:rPr>
                  <a:t>03</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grpSp>
        <p:nvGrpSpPr>
          <p:cNvPr id="35" name="组合 34"/>
          <p:cNvGrpSpPr/>
          <p:nvPr/>
        </p:nvGrpSpPr>
        <p:grpSpPr>
          <a:xfrm>
            <a:off x="9214691" y="2528680"/>
            <a:ext cx="1747731" cy="1577702"/>
            <a:chOff x="1388760" y="2263812"/>
            <a:chExt cx="1747731" cy="1577702"/>
          </a:xfrm>
        </p:grpSpPr>
        <p:sp>
          <p:nvSpPr>
            <p:cNvPr id="36" name="Content Placeholder 2"/>
            <p:cNvSpPr txBox="1"/>
            <p:nvPr/>
          </p:nvSpPr>
          <p:spPr>
            <a:xfrm>
              <a:off x="1388760" y="2879353"/>
              <a:ext cx="1747731" cy="962161"/>
            </a:xfrm>
            <a:prstGeom prst="rect">
              <a:avLst/>
            </a:prstGeom>
          </p:spPr>
          <p:txBody>
            <a:bodyPr vert="horz" lIns="121682" tIns="60841" rIns="121682" bIns="60841"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buNone/>
              </a:pP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编辑标题致力于专业</a:t>
              </a: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模板的发布，课件及汇报</a:t>
              </a:r>
              <a:r>
                <a:rPr lang="en-US" altLang="zh-CN" sz="1600" dirty="0">
                  <a:solidFill>
                    <a:schemeClr val="tx1">
                      <a:lumMod val="85000"/>
                      <a:lumOff val="15000"/>
                    </a:schemeClr>
                  </a:solidFill>
                  <a:latin typeface="微软雅黑" panose="020B0503020204020204" pitchFamily="34" charset="-122"/>
                  <a:ea typeface="微软雅黑" panose="020B0503020204020204" pitchFamily="34" charset="-122"/>
                </a:rPr>
                <a:t>PPT</a:t>
              </a:r>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rPr>
                <a:t>的美化</a:t>
              </a:r>
              <a:endParaRPr kumimoji="0" lang="en-US" sz="1100" b="0" i="0" u="none" strike="noStrike" kern="1200" cap="none" spc="0" normalizeH="0" baseline="0" noProof="0" dirty="0">
                <a:ln>
                  <a:noFill/>
                </a:ln>
                <a:solidFill>
                  <a:prstClr val="white">
                    <a:lumMod val="65000"/>
                  </a:prstClr>
                </a:solidFill>
                <a:effectLst/>
                <a:uLnTx/>
                <a:uFillTx/>
                <a:latin typeface="微软雅黑" panose="020B0503020204020204" pitchFamily="34" charset="-122"/>
                <a:ea typeface="+mn-ea"/>
                <a:cs typeface="+mn-cs"/>
              </a:endParaRPr>
            </a:p>
          </p:txBody>
        </p:sp>
        <p:grpSp>
          <p:nvGrpSpPr>
            <p:cNvPr id="37" name="组合 36"/>
            <p:cNvGrpSpPr/>
            <p:nvPr/>
          </p:nvGrpSpPr>
          <p:grpSpPr>
            <a:xfrm>
              <a:off x="1945122" y="2263812"/>
              <a:ext cx="513773" cy="511278"/>
              <a:chOff x="1945122" y="2263812"/>
              <a:chExt cx="513773" cy="511278"/>
            </a:xfrm>
          </p:grpSpPr>
          <p:sp>
            <p:nvSpPr>
              <p:cNvPr id="38" name="椭圆 37"/>
              <p:cNvSpPr/>
              <p:nvPr/>
            </p:nvSpPr>
            <p:spPr>
              <a:xfrm>
                <a:off x="1947617" y="2263812"/>
                <a:ext cx="511278" cy="511278"/>
              </a:xfrm>
              <a:prstGeom prst="ellipse">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文本框 38"/>
              <p:cNvSpPr txBox="1"/>
              <p:nvPr/>
            </p:nvSpPr>
            <p:spPr>
              <a:xfrm>
                <a:off x="1945122" y="2319396"/>
                <a:ext cx="513773" cy="400110"/>
              </a:xfrm>
              <a:prstGeom prst="rect">
                <a:avLst/>
              </a:prstGeom>
              <a:noFill/>
            </p:spPr>
            <p:txBody>
              <a:bodyPr wrap="square" rtlCol="0">
                <a:spAutoFit/>
              </a:bodyPr>
              <a:lstStyle/>
              <a:p>
                <a:r>
                  <a:rPr lang="en-US" altLang="zh-CN" sz="2000" b="1" dirty="0">
                    <a:solidFill>
                      <a:schemeClr val="bg1"/>
                    </a:solidFill>
                    <a:latin typeface="微软雅黑" panose="020B0503020204020204" pitchFamily="34" charset="-122"/>
                    <a:ea typeface="微软雅黑" panose="020B0503020204020204" pitchFamily="34" charset="-122"/>
                  </a:rPr>
                  <a:t>04</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grpSp>
      </p:grpSp>
      <p:grpSp>
        <p:nvGrpSpPr>
          <p:cNvPr id="14" name="组合 13"/>
          <p:cNvGrpSpPr/>
          <p:nvPr/>
        </p:nvGrpSpPr>
        <p:grpSpPr>
          <a:xfrm>
            <a:off x="404936" y="349441"/>
            <a:ext cx="1841453" cy="568000"/>
            <a:chOff x="404936" y="349441"/>
            <a:chExt cx="1841453" cy="568000"/>
          </a:xfrm>
        </p:grpSpPr>
        <p:sp>
          <p:nvSpPr>
            <p:cNvPr id="2" name="Text Box 39"/>
            <p:cNvSpPr txBox="1">
              <a:spLocks noChangeArrowheads="1"/>
            </p:cNvSpPr>
            <p:nvPr/>
          </p:nvSpPr>
          <p:spPr bwMode="auto">
            <a:xfrm>
              <a:off x="404936" y="349441"/>
              <a:ext cx="1841453"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0"/>
                </a:spcBef>
                <a:defRPr/>
              </a:pPr>
              <a:r>
                <a:rPr lang="zh-CN" altLang="en-US" sz="2000" b="1" dirty="0">
                  <a:solidFill>
                    <a:srgbClr val="0028BE"/>
                  </a:solidFill>
                  <a:latin typeface="微软雅黑" panose="020B0503020204020204" pitchFamily="34" charset="-122"/>
                  <a:ea typeface="微软雅黑" panose="020B0503020204020204" pitchFamily="34" charset="-122"/>
                </a:rPr>
                <a:t>点击</a:t>
              </a: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添加标题</a:t>
              </a:r>
              <a:endParaRPr lang="en-US" altLang="zh-CN" sz="2000" b="1" dirty="0">
                <a:solidFill>
                  <a:srgbClr val="8E6D48"/>
                </a:solidFill>
                <a:latin typeface="微软雅黑" panose="020B0503020204020204" pitchFamily="34" charset="-122"/>
                <a:ea typeface="微软雅黑" panose="020B0503020204020204" pitchFamily="34" charset="-122"/>
              </a:endParaRPr>
            </a:p>
          </p:txBody>
        </p:sp>
        <p:sp>
          <p:nvSpPr>
            <p:cNvPr id="3" name="Text Box 39"/>
            <p:cNvSpPr txBox="1">
              <a:spLocks noChangeArrowheads="1"/>
            </p:cNvSpPr>
            <p:nvPr/>
          </p:nvSpPr>
          <p:spPr bwMode="auto">
            <a:xfrm>
              <a:off x="404936" y="686609"/>
              <a:ext cx="169415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a:spcBef>
                  <a:spcPct val="0"/>
                </a:spcBef>
                <a:defRPr/>
              </a:pPr>
              <a:r>
                <a:rPr lang="en-US" altLang="zh-CN" sz="900" dirty="0">
                  <a:solidFill>
                    <a:schemeClr val="tx1">
                      <a:lumMod val="85000"/>
                      <a:lumOff val="15000"/>
                    </a:schemeClr>
                  </a:solidFill>
                  <a:latin typeface="微软雅黑" panose="020B0503020204020204" pitchFamily="34" charset="-122"/>
                  <a:ea typeface="微软雅黑" panose="020B0503020204020204" pitchFamily="34" charset="-122"/>
                </a:rPr>
                <a:t>ADD HERE TO ADD TITLE </a:t>
              </a:r>
            </a:p>
          </p:txBody>
        </p:sp>
      </p:grpSp>
    </p:spTree>
  </p:cSld>
  <p:clrMapOvr>
    <a:masterClrMapping/>
  </p:clrMapOvr>
  <p:transition spd="slow" advClick="0" advTm="2000">
    <p:randomBar dir="ver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10795" y="-13335"/>
            <a:ext cx="12198350" cy="6859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2008188" y="826861"/>
            <a:ext cx="8179435" cy="5175159"/>
            <a:chOff x="4042" y="1803"/>
            <a:chExt cx="11339" cy="7174"/>
          </a:xfrm>
        </p:grpSpPr>
        <p:sp>
          <p:nvSpPr>
            <p:cNvPr id="37" name="任意多边形 36"/>
            <p:cNvSpPr/>
            <p:nvPr/>
          </p:nvSpPr>
          <p:spPr>
            <a:xfrm>
              <a:off x="4042" y="1824"/>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37"/>
            <p:cNvSpPr/>
            <p:nvPr/>
          </p:nvSpPr>
          <p:spPr>
            <a:xfrm>
              <a:off x="12149" y="6561"/>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a:off x="5525" y="1803"/>
              <a:ext cx="8365" cy="7174"/>
            </a:xfrm>
            <a:custGeom>
              <a:avLst/>
              <a:gdLst>
                <a:gd name="connsiteX0" fmla="*/ 0 w 9503"/>
                <a:gd name="connsiteY0" fmla="*/ 8150 h 8150"/>
                <a:gd name="connsiteX1" fmla="*/ 3135 w 9503"/>
                <a:gd name="connsiteY1" fmla="*/ 24 h 8150"/>
                <a:gd name="connsiteX2" fmla="*/ 9503 w 9503"/>
                <a:gd name="connsiteY2" fmla="*/ 0 h 8150"/>
                <a:gd name="connsiteX3" fmla="*/ 6447 w 9503"/>
                <a:gd name="connsiteY3" fmla="*/ 8148 h 8150"/>
                <a:gd name="connsiteX4" fmla="*/ 0 w 9503"/>
                <a:gd name="connsiteY4" fmla="*/ 8150 h 8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3" h="8150">
                  <a:moveTo>
                    <a:pt x="0" y="8150"/>
                  </a:moveTo>
                  <a:lnTo>
                    <a:pt x="3135" y="24"/>
                  </a:lnTo>
                  <a:lnTo>
                    <a:pt x="9503" y="0"/>
                  </a:lnTo>
                  <a:lnTo>
                    <a:pt x="6447" y="8148"/>
                  </a:lnTo>
                  <a:lnTo>
                    <a:pt x="0" y="8150"/>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a:off x="8837" y="1824"/>
              <a:ext cx="5061" cy="7153"/>
            </a:xfrm>
            <a:custGeom>
              <a:avLst/>
              <a:gdLst>
                <a:gd name="connsiteX0" fmla="*/ 0 w 5061"/>
                <a:gd name="connsiteY0" fmla="*/ 7153 h 7153"/>
                <a:gd name="connsiteX1" fmla="*/ 2760 w 5061"/>
                <a:gd name="connsiteY1" fmla="*/ 0 h 7153"/>
                <a:gd name="connsiteX2" fmla="*/ 5061 w 5061"/>
                <a:gd name="connsiteY2" fmla="*/ 0 h 7153"/>
                <a:gd name="connsiteX3" fmla="*/ 2326 w 5061"/>
                <a:gd name="connsiteY3" fmla="*/ 7153 h 7153"/>
                <a:gd name="connsiteX4" fmla="*/ 0 w 5061"/>
                <a:gd name="connsiteY4" fmla="*/ 7153 h 7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1" h="7153">
                  <a:moveTo>
                    <a:pt x="0" y="7153"/>
                  </a:moveTo>
                  <a:lnTo>
                    <a:pt x="2760" y="0"/>
                  </a:lnTo>
                  <a:lnTo>
                    <a:pt x="5061" y="0"/>
                  </a:lnTo>
                  <a:lnTo>
                    <a:pt x="2326" y="7153"/>
                  </a:lnTo>
                  <a:lnTo>
                    <a:pt x="0" y="7153"/>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4808221" y="2174240"/>
            <a:ext cx="2788920" cy="2510155"/>
            <a:chOff x="6702" y="3716"/>
            <a:chExt cx="4392" cy="3953"/>
          </a:xfrm>
        </p:grpSpPr>
        <p:sp>
          <p:nvSpPr>
            <p:cNvPr id="45" name="文本框 15"/>
            <p:cNvSpPr txBox="1">
              <a:spLocks noChangeArrowheads="1"/>
            </p:cNvSpPr>
            <p:nvPr/>
          </p:nvSpPr>
          <p:spPr bwMode="auto">
            <a:xfrm>
              <a:off x="6702" y="3716"/>
              <a:ext cx="4392" cy="1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l" eaLnBrk="1" hangingPunct="1">
                <a:lnSpc>
                  <a:spcPct val="120000"/>
                </a:lnSpc>
                <a:spcBef>
                  <a:spcPct val="0"/>
                </a:spcBef>
                <a:buFontTx/>
                <a:buNone/>
              </a:pP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sym typeface="+mn-ea"/>
                </a:rPr>
                <a:t>CONDUCT  MARKET</a:t>
              </a:r>
              <a:endPar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endParaRPr>
            </a:p>
            <a:p>
              <a:pPr algn="l" eaLnBrk="1" hangingPunct="1">
                <a:lnSpc>
                  <a:spcPct val="120000"/>
                </a:lnSpc>
                <a:spcBef>
                  <a:spcPct val="0"/>
                </a:spcBef>
                <a:buFontTx/>
                <a:buNone/>
              </a:pPr>
              <a:endPar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endParaRPr>
            </a:p>
            <a:p>
              <a:pPr algn="l" eaLnBrk="1" hangingPunct="1">
                <a:lnSpc>
                  <a:spcPct val="120000"/>
                </a:lnSpc>
                <a:spcBef>
                  <a:spcPct val="0"/>
                </a:spcBef>
                <a:buFontTx/>
                <a:buNone/>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sym typeface="+mn-ea"/>
                </a:rPr>
                <a:t>市场概况</a:t>
              </a:r>
            </a:p>
          </p:txBody>
        </p:sp>
        <p:cxnSp>
          <p:nvCxnSpPr>
            <p:cNvPr id="5" name="直接连接符 4"/>
            <p:cNvCxnSpPr/>
            <p:nvPr/>
          </p:nvCxnSpPr>
          <p:spPr>
            <a:xfrm>
              <a:off x="6793" y="4538"/>
              <a:ext cx="413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702" y="5510"/>
              <a:ext cx="4230" cy="2159"/>
            </a:xfrm>
            <a:prstGeom prst="rect">
              <a:avLst/>
            </a:prstGeom>
            <a:noFill/>
          </p:spPr>
          <p:txBody>
            <a:bodyPr wrap="square" rtlCol="0" anchor="t">
              <a:spAutoFit/>
            </a:bodyPr>
            <a:lstStyle/>
            <a:p>
              <a:pPr algn="l" eaLnBrk="1" hangingPunct="1">
                <a:lnSpc>
                  <a:spcPct val="120000"/>
                </a:lnSpc>
                <a:spcBef>
                  <a:spcPct val="0"/>
                </a:spcBef>
                <a:buFontTx/>
                <a:buNone/>
              </a:pPr>
              <a:r>
                <a:rPr lang="zh-CN" altLang="en-US" sz="1400" dirty="0">
                  <a:solidFill>
                    <a:schemeClr val="bg1">
                      <a:lumMod val="75000"/>
                    </a:schemeClr>
                  </a:solidFill>
                  <a:latin typeface="微软雅黑" panose="020B0503020204020204" pitchFamily="34" charset="-122"/>
                  <a:ea typeface="微软雅黑" panose="020B0503020204020204" pitchFamily="34" charset="-122"/>
                  <a:sym typeface="+mn-ea"/>
                </a:rPr>
                <a:t>在此输入若干字数副标题在此输入若干字数副标题在此输入若干字数副标题在此输入若干字数副标题</a:t>
              </a:r>
            </a:p>
            <a:p>
              <a:pPr algn="l" eaLnBrk="1" hangingPunct="1">
                <a:lnSpc>
                  <a:spcPct val="120000"/>
                </a:lnSpc>
                <a:spcBef>
                  <a:spcPct val="0"/>
                </a:spcBef>
                <a:buFontTx/>
                <a:buNone/>
              </a:pPr>
              <a:endParaRPr lang="zh-CN" altLang="en-US" sz="1400" dirty="0">
                <a:solidFill>
                  <a:schemeClr val="bg1">
                    <a:lumMod val="75000"/>
                  </a:schemeClr>
                </a:solidFill>
                <a:latin typeface="微软雅黑" panose="020B0503020204020204" pitchFamily="34" charset="-122"/>
                <a:ea typeface="微软雅黑" panose="020B0503020204020204" pitchFamily="34" charset="-122"/>
                <a:sym typeface="+mn-ea"/>
              </a:endParaRPr>
            </a:p>
          </p:txBody>
        </p:sp>
      </p:grpSp>
      <p:sp>
        <p:nvSpPr>
          <p:cNvPr id="35" name="文本框 14"/>
          <p:cNvSpPr txBox="1">
            <a:spLocks noChangeArrowheads="1"/>
          </p:cNvSpPr>
          <p:nvPr/>
        </p:nvSpPr>
        <p:spPr bwMode="auto">
          <a:xfrm>
            <a:off x="2574593" y="1282496"/>
            <a:ext cx="1123950" cy="861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800" i="1" dirty="0">
                <a:solidFill>
                  <a:srgbClr val="0028BE"/>
                </a:solidFill>
                <a:latin typeface="微软雅黑 Light" panose="020B0502040204020203" charset="-122"/>
                <a:ea typeface="微软雅黑 Light" panose="020B0502040204020203" charset="-122"/>
              </a:rPr>
              <a:t>03</a:t>
            </a:r>
          </a:p>
        </p:txBody>
      </p:sp>
    </p:spTree>
  </p:cSld>
  <p:clrMapOvr>
    <a:masterClrMapping/>
  </p:clrMapOvr>
  <p:transition spd="slow" advClick="0" advTm="2000">
    <p:randomBar dir="ver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任意多边形 4"/>
          <p:cNvSpPr/>
          <p:nvPr/>
        </p:nvSpPr>
        <p:spPr>
          <a:xfrm>
            <a:off x="1833570" y="2035404"/>
            <a:ext cx="3857172" cy="538845"/>
          </a:xfrm>
          <a:custGeom>
            <a:avLst/>
            <a:gdLst>
              <a:gd name="connsiteX0" fmla="*/ 3587750 w 3857172"/>
              <a:gd name="connsiteY0" fmla="*/ 0 h 538845"/>
              <a:gd name="connsiteX1" fmla="*/ 3857172 w 3857172"/>
              <a:gd name="connsiteY1" fmla="*/ 269422 h 538845"/>
              <a:gd name="connsiteX2" fmla="*/ 3587750 w 3857172"/>
              <a:gd name="connsiteY2" fmla="*/ 538844 h 538845"/>
              <a:gd name="connsiteX3" fmla="*/ 3575957 w 3857172"/>
              <a:gd name="connsiteY3" fmla="*/ 537655 h 538845"/>
              <a:gd name="connsiteX4" fmla="*/ 3575957 w 3857172"/>
              <a:gd name="connsiteY4" fmla="*/ 538844 h 538845"/>
              <a:gd name="connsiteX5" fmla="*/ 281214 w 3857172"/>
              <a:gd name="connsiteY5" fmla="*/ 538844 h 538845"/>
              <a:gd name="connsiteX6" fmla="*/ 281214 w 3857172"/>
              <a:gd name="connsiteY6" fmla="*/ 537656 h 538845"/>
              <a:gd name="connsiteX7" fmla="*/ 269422 w 3857172"/>
              <a:gd name="connsiteY7" fmla="*/ 538845 h 538845"/>
              <a:gd name="connsiteX8" fmla="*/ 0 w 3857172"/>
              <a:gd name="connsiteY8" fmla="*/ 269423 h 538845"/>
              <a:gd name="connsiteX9" fmla="*/ 269422 w 3857172"/>
              <a:gd name="connsiteY9" fmla="*/ 1 h 538845"/>
              <a:gd name="connsiteX10" fmla="*/ 287426 w 3857172"/>
              <a:gd name="connsiteY10" fmla="*/ 1816 h 538845"/>
              <a:gd name="connsiteX11" fmla="*/ 3569736 w 3857172"/>
              <a:gd name="connsiteY11" fmla="*/ 1816 h 53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57172" h="538845">
                <a:moveTo>
                  <a:pt x="3587750" y="0"/>
                </a:moveTo>
                <a:cubicBezTo>
                  <a:pt x="3736548" y="0"/>
                  <a:pt x="3857172" y="120624"/>
                  <a:pt x="3857172" y="269422"/>
                </a:cubicBezTo>
                <a:cubicBezTo>
                  <a:pt x="3857172" y="418220"/>
                  <a:pt x="3736548" y="538844"/>
                  <a:pt x="3587750" y="538844"/>
                </a:cubicBezTo>
                <a:lnTo>
                  <a:pt x="3575957" y="537655"/>
                </a:lnTo>
                <a:lnTo>
                  <a:pt x="3575957" y="538844"/>
                </a:lnTo>
                <a:lnTo>
                  <a:pt x="281214" y="538844"/>
                </a:lnTo>
                <a:lnTo>
                  <a:pt x="281214" y="537656"/>
                </a:lnTo>
                <a:lnTo>
                  <a:pt x="269422" y="538845"/>
                </a:lnTo>
                <a:cubicBezTo>
                  <a:pt x="120624" y="538845"/>
                  <a:pt x="0" y="418221"/>
                  <a:pt x="0" y="269423"/>
                </a:cubicBezTo>
                <a:cubicBezTo>
                  <a:pt x="0" y="120625"/>
                  <a:pt x="120624" y="1"/>
                  <a:pt x="269422" y="1"/>
                </a:cubicBezTo>
                <a:lnTo>
                  <a:pt x="287426" y="1816"/>
                </a:lnTo>
                <a:lnTo>
                  <a:pt x="3569736" y="1816"/>
                </a:lnTo>
                <a:close/>
              </a:path>
            </a:pathLst>
          </a:cu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任意多边形 5"/>
          <p:cNvSpPr/>
          <p:nvPr/>
        </p:nvSpPr>
        <p:spPr>
          <a:xfrm>
            <a:off x="1833570" y="2924404"/>
            <a:ext cx="3857172" cy="538845"/>
          </a:xfrm>
          <a:custGeom>
            <a:avLst/>
            <a:gdLst>
              <a:gd name="connsiteX0" fmla="*/ 3587750 w 3857172"/>
              <a:gd name="connsiteY0" fmla="*/ 0 h 538845"/>
              <a:gd name="connsiteX1" fmla="*/ 3857172 w 3857172"/>
              <a:gd name="connsiteY1" fmla="*/ 269422 h 538845"/>
              <a:gd name="connsiteX2" fmla="*/ 3587750 w 3857172"/>
              <a:gd name="connsiteY2" fmla="*/ 538844 h 538845"/>
              <a:gd name="connsiteX3" fmla="*/ 3575957 w 3857172"/>
              <a:gd name="connsiteY3" fmla="*/ 537655 h 538845"/>
              <a:gd name="connsiteX4" fmla="*/ 3575957 w 3857172"/>
              <a:gd name="connsiteY4" fmla="*/ 538844 h 538845"/>
              <a:gd name="connsiteX5" fmla="*/ 281214 w 3857172"/>
              <a:gd name="connsiteY5" fmla="*/ 538844 h 538845"/>
              <a:gd name="connsiteX6" fmla="*/ 281214 w 3857172"/>
              <a:gd name="connsiteY6" fmla="*/ 537656 h 538845"/>
              <a:gd name="connsiteX7" fmla="*/ 269422 w 3857172"/>
              <a:gd name="connsiteY7" fmla="*/ 538845 h 538845"/>
              <a:gd name="connsiteX8" fmla="*/ 0 w 3857172"/>
              <a:gd name="connsiteY8" fmla="*/ 269423 h 538845"/>
              <a:gd name="connsiteX9" fmla="*/ 269422 w 3857172"/>
              <a:gd name="connsiteY9" fmla="*/ 1 h 538845"/>
              <a:gd name="connsiteX10" fmla="*/ 287426 w 3857172"/>
              <a:gd name="connsiteY10" fmla="*/ 1816 h 538845"/>
              <a:gd name="connsiteX11" fmla="*/ 3569736 w 3857172"/>
              <a:gd name="connsiteY11" fmla="*/ 1816 h 53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57172" h="538845">
                <a:moveTo>
                  <a:pt x="3587750" y="0"/>
                </a:moveTo>
                <a:cubicBezTo>
                  <a:pt x="3736548" y="0"/>
                  <a:pt x="3857172" y="120624"/>
                  <a:pt x="3857172" y="269422"/>
                </a:cubicBezTo>
                <a:cubicBezTo>
                  <a:pt x="3857172" y="418220"/>
                  <a:pt x="3736548" y="538844"/>
                  <a:pt x="3587750" y="538844"/>
                </a:cubicBezTo>
                <a:lnTo>
                  <a:pt x="3575957" y="537655"/>
                </a:lnTo>
                <a:lnTo>
                  <a:pt x="3575957" y="538844"/>
                </a:lnTo>
                <a:lnTo>
                  <a:pt x="281214" y="538844"/>
                </a:lnTo>
                <a:lnTo>
                  <a:pt x="281214" y="537656"/>
                </a:lnTo>
                <a:lnTo>
                  <a:pt x="269422" y="538845"/>
                </a:lnTo>
                <a:cubicBezTo>
                  <a:pt x="120624" y="538845"/>
                  <a:pt x="0" y="418221"/>
                  <a:pt x="0" y="269423"/>
                </a:cubicBezTo>
                <a:cubicBezTo>
                  <a:pt x="0" y="120625"/>
                  <a:pt x="120624" y="1"/>
                  <a:pt x="269422" y="1"/>
                </a:cubicBezTo>
                <a:lnTo>
                  <a:pt x="287426" y="1816"/>
                </a:lnTo>
                <a:lnTo>
                  <a:pt x="3569736" y="1816"/>
                </a:lnTo>
                <a:close/>
              </a:path>
            </a:pathLst>
          </a:cu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p:nvPr/>
        </p:nvSpPr>
        <p:spPr>
          <a:xfrm>
            <a:off x="1833570" y="3813403"/>
            <a:ext cx="3857172" cy="538845"/>
          </a:xfrm>
          <a:custGeom>
            <a:avLst/>
            <a:gdLst>
              <a:gd name="connsiteX0" fmla="*/ 3587750 w 3857172"/>
              <a:gd name="connsiteY0" fmla="*/ 0 h 538845"/>
              <a:gd name="connsiteX1" fmla="*/ 3857172 w 3857172"/>
              <a:gd name="connsiteY1" fmla="*/ 269422 h 538845"/>
              <a:gd name="connsiteX2" fmla="*/ 3587750 w 3857172"/>
              <a:gd name="connsiteY2" fmla="*/ 538844 h 538845"/>
              <a:gd name="connsiteX3" fmla="*/ 3575957 w 3857172"/>
              <a:gd name="connsiteY3" fmla="*/ 537655 h 538845"/>
              <a:gd name="connsiteX4" fmla="*/ 3575957 w 3857172"/>
              <a:gd name="connsiteY4" fmla="*/ 538844 h 538845"/>
              <a:gd name="connsiteX5" fmla="*/ 281214 w 3857172"/>
              <a:gd name="connsiteY5" fmla="*/ 538844 h 538845"/>
              <a:gd name="connsiteX6" fmla="*/ 281214 w 3857172"/>
              <a:gd name="connsiteY6" fmla="*/ 537656 h 538845"/>
              <a:gd name="connsiteX7" fmla="*/ 269422 w 3857172"/>
              <a:gd name="connsiteY7" fmla="*/ 538845 h 538845"/>
              <a:gd name="connsiteX8" fmla="*/ 0 w 3857172"/>
              <a:gd name="connsiteY8" fmla="*/ 269423 h 538845"/>
              <a:gd name="connsiteX9" fmla="*/ 269422 w 3857172"/>
              <a:gd name="connsiteY9" fmla="*/ 1 h 538845"/>
              <a:gd name="connsiteX10" fmla="*/ 287426 w 3857172"/>
              <a:gd name="connsiteY10" fmla="*/ 1816 h 538845"/>
              <a:gd name="connsiteX11" fmla="*/ 3569736 w 3857172"/>
              <a:gd name="connsiteY11" fmla="*/ 1816 h 53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57172" h="538845">
                <a:moveTo>
                  <a:pt x="3587750" y="0"/>
                </a:moveTo>
                <a:cubicBezTo>
                  <a:pt x="3736548" y="0"/>
                  <a:pt x="3857172" y="120624"/>
                  <a:pt x="3857172" y="269422"/>
                </a:cubicBezTo>
                <a:cubicBezTo>
                  <a:pt x="3857172" y="418220"/>
                  <a:pt x="3736548" y="538844"/>
                  <a:pt x="3587750" y="538844"/>
                </a:cubicBezTo>
                <a:lnTo>
                  <a:pt x="3575957" y="537655"/>
                </a:lnTo>
                <a:lnTo>
                  <a:pt x="3575957" y="538844"/>
                </a:lnTo>
                <a:lnTo>
                  <a:pt x="281214" y="538844"/>
                </a:lnTo>
                <a:lnTo>
                  <a:pt x="281214" y="537656"/>
                </a:lnTo>
                <a:lnTo>
                  <a:pt x="269422" y="538845"/>
                </a:lnTo>
                <a:cubicBezTo>
                  <a:pt x="120624" y="538845"/>
                  <a:pt x="0" y="418221"/>
                  <a:pt x="0" y="269423"/>
                </a:cubicBezTo>
                <a:cubicBezTo>
                  <a:pt x="0" y="120625"/>
                  <a:pt x="120624" y="1"/>
                  <a:pt x="269422" y="1"/>
                </a:cubicBezTo>
                <a:lnTo>
                  <a:pt x="287426" y="1816"/>
                </a:lnTo>
                <a:lnTo>
                  <a:pt x="3569736" y="1816"/>
                </a:lnTo>
                <a:close/>
              </a:path>
            </a:pathLst>
          </a:cu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任意多边形 9"/>
          <p:cNvSpPr/>
          <p:nvPr/>
        </p:nvSpPr>
        <p:spPr>
          <a:xfrm>
            <a:off x="1833570" y="4702401"/>
            <a:ext cx="3857172" cy="538845"/>
          </a:xfrm>
          <a:custGeom>
            <a:avLst/>
            <a:gdLst>
              <a:gd name="connsiteX0" fmla="*/ 3587750 w 3857172"/>
              <a:gd name="connsiteY0" fmla="*/ 0 h 538845"/>
              <a:gd name="connsiteX1" fmla="*/ 3857172 w 3857172"/>
              <a:gd name="connsiteY1" fmla="*/ 269422 h 538845"/>
              <a:gd name="connsiteX2" fmla="*/ 3587750 w 3857172"/>
              <a:gd name="connsiteY2" fmla="*/ 538844 h 538845"/>
              <a:gd name="connsiteX3" fmla="*/ 3575957 w 3857172"/>
              <a:gd name="connsiteY3" fmla="*/ 537655 h 538845"/>
              <a:gd name="connsiteX4" fmla="*/ 3575957 w 3857172"/>
              <a:gd name="connsiteY4" fmla="*/ 538844 h 538845"/>
              <a:gd name="connsiteX5" fmla="*/ 281214 w 3857172"/>
              <a:gd name="connsiteY5" fmla="*/ 538844 h 538845"/>
              <a:gd name="connsiteX6" fmla="*/ 281214 w 3857172"/>
              <a:gd name="connsiteY6" fmla="*/ 537657 h 538845"/>
              <a:gd name="connsiteX7" fmla="*/ 269422 w 3857172"/>
              <a:gd name="connsiteY7" fmla="*/ 538845 h 538845"/>
              <a:gd name="connsiteX8" fmla="*/ 0 w 3857172"/>
              <a:gd name="connsiteY8" fmla="*/ 269423 h 538845"/>
              <a:gd name="connsiteX9" fmla="*/ 269422 w 3857172"/>
              <a:gd name="connsiteY9" fmla="*/ 1 h 538845"/>
              <a:gd name="connsiteX10" fmla="*/ 287426 w 3857172"/>
              <a:gd name="connsiteY10" fmla="*/ 1816 h 538845"/>
              <a:gd name="connsiteX11" fmla="*/ 3569736 w 3857172"/>
              <a:gd name="connsiteY11" fmla="*/ 1816 h 53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57172" h="538845">
                <a:moveTo>
                  <a:pt x="3587750" y="0"/>
                </a:moveTo>
                <a:cubicBezTo>
                  <a:pt x="3736548" y="0"/>
                  <a:pt x="3857172" y="120624"/>
                  <a:pt x="3857172" y="269422"/>
                </a:cubicBezTo>
                <a:cubicBezTo>
                  <a:pt x="3857172" y="418220"/>
                  <a:pt x="3736548" y="538844"/>
                  <a:pt x="3587750" y="538844"/>
                </a:cubicBezTo>
                <a:lnTo>
                  <a:pt x="3575957" y="537655"/>
                </a:lnTo>
                <a:lnTo>
                  <a:pt x="3575957" y="538844"/>
                </a:lnTo>
                <a:lnTo>
                  <a:pt x="281214" y="538844"/>
                </a:lnTo>
                <a:lnTo>
                  <a:pt x="281214" y="537657"/>
                </a:lnTo>
                <a:lnTo>
                  <a:pt x="269422" y="538845"/>
                </a:lnTo>
                <a:cubicBezTo>
                  <a:pt x="120624" y="538845"/>
                  <a:pt x="0" y="418221"/>
                  <a:pt x="0" y="269423"/>
                </a:cubicBezTo>
                <a:cubicBezTo>
                  <a:pt x="0" y="120625"/>
                  <a:pt x="120624" y="1"/>
                  <a:pt x="269422" y="1"/>
                </a:cubicBezTo>
                <a:lnTo>
                  <a:pt x="287426" y="1816"/>
                </a:lnTo>
                <a:lnTo>
                  <a:pt x="3569736" y="1816"/>
                </a:lnTo>
                <a:close/>
              </a:path>
            </a:pathLst>
          </a:cu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a:off x="2709334" y="2106379"/>
            <a:ext cx="2841045" cy="396893"/>
          </a:xfrm>
          <a:custGeom>
            <a:avLst/>
            <a:gdLst>
              <a:gd name="connsiteX0" fmla="*/ 3587750 w 3857172"/>
              <a:gd name="connsiteY0" fmla="*/ 0 h 538845"/>
              <a:gd name="connsiteX1" fmla="*/ 3857172 w 3857172"/>
              <a:gd name="connsiteY1" fmla="*/ 269422 h 538845"/>
              <a:gd name="connsiteX2" fmla="*/ 3587750 w 3857172"/>
              <a:gd name="connsiteY2" fmla="*/ 538844 h 538845"/>
              <a:gd name="connsiteX3" fmla="*/ 3575957 w 3857172"/>
              <a:gd name="connsiteY3" fmla="*/ 537655 h 538845"/>
              <a:gd name="connsiteX4" fmla="*/ 3575957 w 3857172"/>
              <a:gd name="connsiteY4" fmla="*/ 538844 h 538845"/>
              <a:gd name="connsiteX5" fmla="*/ 281214 w 3857172"/>
              <a:gd name="connsiteY5" fmla="*/ 538844 h 538845"/>
              <a:gd name="connsiteX6" fmla="*/ 281214 w 3857172"/>
              <a:gd name="connsiteY6" fmla="*/ 537657 h 538845"/>
              <a:gd name="connsiteX7" fmla="*/ 269422 w 3857172"/>
              <a:gd name="connsiteY7" fmla="*/ 538845 h 538845"/>
              <a:gd name="connsiteX8" fmla="*/ 0 w 3857172"/>
              <a:gd name="connsiteY8" fmla="*/ 269423 h 538845"/>
              <a:gd name="connsiteX9" fmla="*/ 269422 w 3857172"/>
              <a:gd name="connsiteY9" fmla="*/ 1 h 538845"/>
              <a:gd name="connsiteX10" fmla="*/ 287426 w 3857172"/>
              <a:gd name="connsiteY10" fmla="*/ 1816 h 538845"/>
              <a:gd name="connsiteX11" fmla="*/ 3569736 w 3857172"/>
              <a:gd name="connsiteY11" fmla="*/ 1816 h 53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57172" h="538845">
                <a:moveTo>
                  <a:pt x="3587750" y="0"/>
                </a:moveTo>
                <a:cubicBezTo>
                  <a:pt x="3736548" y="0"/>
                  <a:pt x="3857172" y="120624"/>
                  <a:pt x="3857172" y="269422"/>
                </a:cubicBezTo>
                <a:cubicBezTo>
                  <a:pt x="3857172" y="418220"/>
                  <a:pt x="3736548" y="538844"/>
                  <a:pt x="3587750" y="538844"/>
                </a:cubicBezTo>
                <a:lnTo>
                  <a:pt x="3575957" y="537655"/>
                </a:lnTo>
                <a:lnTo>
                  <a:pt x="3575957" y="538844"/>
                </a:lnTo>
                <a:lnTo>
                  <a:pt x="281214" y="538844"/>
                </a:lnTo>
                <a:lnTo>
                  <a:pt x="281214" y="537657"/>
                </a:lnTo>
                <a:lnTo>
                  <a:pt x="269422" y="538845"/>
                </a:lnTo>
                <a:cubicBezTo>
                  <a:pt x="120624" y="538845"/>
                  <a:pt x="0" y="418221"/>
                  <a:pt x="0" y="269423"/>
                </a:cubicBezTo>
                <a:cubicBezTo>
                  <a:pt x="0" y="120625"/>
                  <a:pt x="120624" y="1"/>
                  <a:pt x="269422" y="1"/>
                </a:cubicBezTo>
                <a:lnTo>
                  <a:pt x="287426" y="1816"/>
                </a:lnTo>
                <a:lnTo>
                  <a:pt x="3569736" y="181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2240508" y="2995379"/>
            <a:ext cx="3309871" cy="396893"/>
          </a:xfrm>
          <a:custGeom>
            <a:avLst/>
            <a:gdLst>
              <a:gd name="connsiteX0" fmla="*/ 3587750 w 3857172"/>
              <a:gd name="connsiteY0" fmla="*/ 0 h 538845"/>
              <a:gd name="connsiteX1" fmla="*/ 3857172 w 3857172"/>
              <a:gd name="connsiteY1" fmla="*/ 269422 h 538845"/>
              <a:gd name="connsiteX2" fmla="*/ 3587750 w 3857172"/>
              <a:gd name="connsiteY2" fmla="*/ 538844 h 538845"/>
              <a:gd name="connsiteX3" fmla="*/ 3575957 w 3857172"/>
              <a:gd name="connsiteY3" fmla="*/ 537655 h 538845"/>
              <a:gd name="connsiteX4" fmla="*/ 3575957 w 3857172"/>
              <a:gd name="connsiteY4" fmla="*/ 538844 h 538845"/>
              <a:gd name="connsiteX5" fmla="*/ 281214 w 3857172"/>
              <a:gd name="connsiteY5" fmla="*/ 538844 h 538845"/>
              <a:gd name="connsiteX6" fmla="*/ 281214 w 3857172"/>
              <a:gd name="connsiteY6" fmla="*/ 537657 h 538845"/>
              <a:gd name="connsiteX7" fmla="*/ 269422 w 3857172"/>
              <a:gd name="connsiteY7" fmla="*/ 538845 h 538845"/>
              <a:gd name="connsiteX8" fmla="*/ 0 w 3857172"/>
              <a:gd name="connsiteY8" fmla="*/ 269423 h 538845"/>
              <a:gd name="connsiteX9" fmla="*/ 269422 w 3857172"/>
              <a:gd name="connsiteY9" fmla="*/ 1 h 538845"/>
              <a:gd name="connsiteX10" fmla="*/ 287426 w 3857172"/>
              <a:gd name="connsiteY10" fmla="*/ 1816 h 538845"/>
              <a:gd name="connsiteX11" fmla="*/ 3569736 w 3857172"/>
              <a:gd name="connsiteY11" fmla="*/ 1816 h 53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57172" h="538845">
                <a:moveTo>
                  <a:pt x="3587750" y="0"/>
                </a:moveTo>
                <a:cubicBezTo>
                  <a:pt x="3736548" y="0"/>
                  <a:pt x="3857172" y="120624"/>
                  <a:pt x="3857172" y="269422"/>
                </a:cubicBezTo>
                <a:cubicBezTo>
                  <a:pt x="3857172" y="418220"/>
                  <a:pt x="3736548" y="538844"/>
                  <a:pt x="3587750" y="538844"/>
                </a:cubicBezTo>
                <a:lnTo>
                  <a:pt x="3575957" y="537655"/>
                </a:lnTo>
                <a:lnTo>
                  <a:pt x="3575957" y="538844"/>
                </a:lnTo>
                <a:lnTo>
                  <a:pt x="281214" y="538844"/>
                </a:lnTo>
                <a:lnTo>
                  <a:pt x="281214" y="537657"/>
                </a:lnTo>
                <a:lnTo>
                  <a:pt x="269422" y="538845"/>
                </a:lnTo>
                <a:cubicBezTo>
                  <a:pt x="120624" y="538845"/>
                  <a:pt x="0" y="418221"/>
                  <a:pt x="0" y="269423"/>
                </a:cubicBezTo>
                <a:cubicBezTo>
                  <a:pt x="0" y="120625"/>
                  <a:pt x="120624" y="1"/>
                  <a:pt x="269422" y="1"/>
                </a:cubicBezTo>
                <a:lnTo>
                  <a:pt x="287426" y="1816"/>
                </a:lnTo>
                <a:lnTo>
                  <a:pt x="3569736" y="181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a:off x="3077635" y="3884378"/>
            <a:ext cx="2472744" cy="396893"/>
          </a:xfrm>
          <a:custGeom>
            <a:avLst/>
            <a:gdLst>
              <a:gd name="connsiteX0" fmla="*/ 3587750 w 3857172"/>
              <a:gd name="connsiteY0" fmla="*/ 0 h 538845"/>
              <a:gd name="connsiteX1" fmla="*/ 3857172 w 3857172"/>
              <a:gd name="connsiteY1" fmla="*/ 269422 h 538845"/>
              <a:gd name="connsiteX2" fmla="*/ 3587750 w 3857172"/>
              <a:gd name="connsiteY2" fmla="*/ 538844 h 538845"/>
              <a:gd name="connsiteX3" fmla="*/ 3575957 w 3857172"/>
              <a:gd name="connsiteY3" fmla="*/ 537655 h 538845"/>
              <a:gd name="connsiteX4" fmla="*/ 3575957 w 3857172"/>
              <a:gd name="connsiteY4" fmla="*/ 538844 h 538845"/>
              <a:gd name="connsiteX5" fmla="*/ 281214 w 3857172"/>
              <a:gd name="connsiteY5" fmla="*/ 538844 h 538845"/>
              <a:gd name="connsiteX6" fmla="*/ 281214 w 3857172"/>
              <a:gd name="connsiteY6" fmla="*/ 537657 h 538845"/>
              <a:gd name="connsiteX7" fmla="*/ 269422 w 3857172"/>
              <a:gd name="connsiteY7" fmla="*/ 538845 h 538845"/>
              <a:gd name="connsiteX8" fmla="*/ 0 w 3857172"/>
              <a:gd name="connsiteY8" fmla="*/ 269423 h 538845"/>
              <a:gd name="connsiteX9" fmla="*/ 269422 w 3857172"/>
              <a:gd name="connsiteY9" fmla="*/ 1 h 538845"/>
              <a:gd name="connsiteX10" fmla="*/ 287426 w 3857172"/>
              <a:gd name="connsiteY10" fmla="*/ 1816 h 538845"/>
              <a:gd name="connsiteX11" fmla="*/ 3569736 w 3857172"/>
              <a:gd name="connsiteY11" fmla="*/ 1816 h 53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57172" h="538845">
                <a:moveTo>
                  <a:pt x="3587750" y="0"/>
                </a:moveTo>
                <a:cubicBezTo>
                  <a:pt x="3736548" y="0"/>
                  <a:pt x="3857172" y="120624"/>
                  <a:pt x="3857172" y="269422"/>
                </a:cubicBezTo>
                <a:cubicBezTo>
                  <a:pt x="3857172" y="418220"/>
                  <a:pt x="3736548" y="538844"/>
                  <a:pt x="3587750" y="538844"/>
                </a:cubicBezTo>
                <a:lnTo>
                  <a:pt x="3575957" y="537655"/>
                </a:lnTo>
                <a:lnTo>
                  <a:pt x="3575957" y="538844"/>
                </a:lnTo>
                <a:lnTo>
                  <a:pt x="281214" y="538844"/>
                </a:lnTo>
                <a:lnTo>
                  <a:pt x="281214" y="537657"/>
                </a:lnTo>
                <a:lnTo>
                  <a:pt x="269422" y="538845"/>
                </a:lnTo>
                <a:cubicBezTo>
                  <a:pt x="120624" y="538845"/>
                  <a:pt x="0" y="418221"/>
                  <a:pt x="0" y="269423"/>
                </a:cubicBezTo>
                <a:cubicBezTo>
                  <a:pt x="0" y="120625"/>
                  <a:pt x="120624" y="1"/>
                  <a:pt x="269422" y="1"/>
                </a:cubicBezTo>
                <a:lnTo>
                  <a:pt x="287426" y="1816"/>
                </a:lnTo>
                <a:lnTo>
                  <a:pt x="3569736" y="181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a:off x="2562480" y="4773376"/>
            <a:ext cx="2987898" cy="396893"/>
          </a:xfrm>
          <a:custGeom>
            <a:avLst/>
            <a:gdLst>
              <a:gd name="connsiteX0" fmla="*/ 3587750 w 3857172"/>
              <a:gd name="connsiteY0" fmla="*/ 0 h 538845"/>
              <a:gd name="connsiteX1" fmla="*/ 3857172 w 3857172"/>
              <a:gd name="connsiteY1" fmla="*/ 269422 h 538845"/>
              <a:gd name="connsiteX2" fmla="*/ 3587750 w 3857172"/>
              <a:gd name="connsiteY2" fmla="*/ 538844 h 538845"/>
              <a:gd name="connsiteX3" fmla="*/ 3575957 w 3857172"/>
              <a:gd name="connsiteY3" fmla="*/ 537655 h 538845"/>
              <a:gd name="connsiteX4" fmla="*/ 3575957 w 3857172"/>
              <a:gd name="connsiteY4" fmla="*/ 538844 h 538845"/>
              <a:gd name="connsiteX5" fmla="*/ 281214 w 3857172"/>
              <a:gd name="connsiteY5" fmla="*/ 538844 h 538845"/>
              <a:gd name="connsiteX6" fmla="*/ 281214 w 3857172"/>
              <a:gd name="connsiteY6" fmla="*/ 537657 h 538845"/>
              <a:gd name="connsiteX7" fmla="*/ 269422 w 3857172"/>
              <a:gd name="connsiteY7" fmla="*/ 538845 h 538845"/>
              <a:gd name="connsiteX8" fmla="*/ 0 w 3857172"/>
              <a:gd name="connsiteY8" fmla="*/ 269423 h 538845"/>
              <a:gd name="connsiteX9" fmla="*/ 269422 w 3857172"/>
              <a:gd name="connsiteY9" fmla="*/ 1 h 538845"/>
              <a:gd name="connsiteX10" fmla="*/ 287426 w 3857172"/>
              <a:gd name="connsiteY10" fmla="*/ 1816 h 538845"/>
              <a:gd name="connsiteX11" fmla="*/ 3569736 w 3857172"/>
              <a:gd name="connsiteY11" fmla="*/ 1816 h 538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57172" h="538845">
                <a:moveTo>
                  <a:pt x="3587750" y="0"/>
                </a:moveTo>
                <a:cubicBezTo>
                  <a:pt x="3736548" y="0"/>
                  <a:pt x="3857172" y="120624"/>
                  <a:pt x="3857172" y="269422"/>
                </a:cubicBezTo>
                <a:cubicBezTo>
                  <a:pt x="3857172" y="418220"/>
                  <a:pt x="3736548" y="538844"/>
                  <a:pt x="3587750" y="538844"/>
                </a:cubicBezTo>
                <a:lnTo>
                  <a:pt x="3575957" y="537655"/>
                </a:lnTo>
                <a:lnTo>
                  <a:pt x="3575957" y="538844"/>
                </a:lnTo>
                <a:lnTo>
                  <a:pt x="281214" y="538844"/>
                </a:lnTo>
                <a:lnTo>
                  <a:pt x="281214" y="537657"/>
                </a:lnTo>
                <a:lnTo>
                  <a:pt x="269422" y="538845"/>
                </a:lnTo>
                <a:cubicBezTo>
                  <a:pt x="120624" y="538845"/>
                  <a:pt x="0" y="418221"/>
                  <a:pt x="0" y="269423"/>
                </a:cubicBezTo>
                <a:cubicBezTo>
                  <a:pt x="0" y="120625"/>
                  <a:pt x="120624" y="1"/>
                  <a:pt x="269422" y="1"/>
                </a:cubicBezTo>
                <a:lnTo>
                  <a:pt x="287426" y="1816"/>
                </a:lnTo>
                <a:lnTo>
                  <a:pt x="3569736" y="181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4902032" y="2182963"/>
            <a:ext cx="572593" cy="307777"/>
          </a:xfrm>
          <a:prstGeom prst="rect">
            <a:avLst/>
          </a:prstGeom>
          <a:noFill/>
        </p:spPr>
        <p:txBody>
          <a:bodyPr wrap="none" rtlCol="0">
            <a:spAutoFit/>
          </a:bodyPr>
          <a:lstStyle/>
          <a:p>
            <a:r>
              <a:rPr lang="en-US" altLang="zh-CN" sz="1400" b="1" dirty="0">
                <a:solidFill>
                  <a:srgbClr val="0028BE"/>
                </a:solidFill>
                <a:latin typeface="微软雅黑" panose="020B0503020204020204" pitchFamily="34" charset="-122"/>
                <a:ea typeface="微软雅黑" panose="020B0503020204020204" pitchFamily="34" charset="-122"/>
              </a:rPr>
              <a:t>70%</a:t>
            </a:r>
          </a:p>
        </p:txBody>
      </p:sp>
      <p:sp>
        <p:nvSpPr>
          <p:cNvPr id="16" name="文本框 15"/>
          <p:cNvSpPr txBox="1"/>
          <p:nvPr/>
        </p:nvSpPr>
        <p:spPr>
          <a:xfrm>
            <a:off x="4902034" y="3039936"/>
            <a:ext cx="572593" cy="307777"/>
          </a:xfrm>
          <a:prstGeom prst="rect">
            <a:avLst/>
          </a:prstGeom>
          <a:noFill/>
        </p:spPr>
        <p:txBody>
          <a:bodyPr wrap="none" rtlCol="0">
            <a:spAutoFit/>
          </a:bodyPr>
          <a:lstStyle/>
          <a:p>
            <a:r>
              <a:rPr lang="en-US" altLang="zh-CN" sz="1400" b="1" dirty="0">
                <a:solidFill>
                  <a:srgbClr val="0028BE"/>
                </a:solidFill>
                <a:latin typeface="微软雅黑" panose="020B0503020204020204" pitchFamily="34" charset="-122"/>
                <a:ea typeface="微软雅黑" panose="020B0503020204020204" pitchFamily="34" charset="-122"/>
              </a:rPr>
              <a:t>90%</a:t>
            </a:r>
          </a:p>
        </p:txBody>
      </p:sp>
      <p:sp>
        <p:nvSpPr>
          <p:cNvPr id="17" name="文本框 16"/>
          <p:cNvSpPr txBox="1"/>
          <p:nvPr/>
        </p:nvSpPr>
        <p:spPr>
          <a:xfrm>
            <a:off x="4902033" y="3928935"/>
            <a:ext cx="572593" cy="307777"/>
          </a:xfrm>
          <a:prstGeom prst="rect">
            <a:avLst/>
          </a:prstGeom>
          <a:noFill/>
        </p:spPr>
        <p:txBody>
          <a:bodyPr wrap="none" rtlCol="0">
            <a:spAutoFit/>
          </a:bodyPr>
          <a:lstStyle/>
          <a:p>
            <a:r>
              <a:rPr lang="en-US" altLang="zh-CN" sz="1400" b="1" dirty="0">
                <a:solidFill>
                  <a:srgbClr val="0028BE"/>
                </a:solidFill>
                <a:latin typeface="微软雅黑" panose="020B0503020204020204" pitchFamily="34" charset="-122"/>
                <a:ea typeface="微软雅黑" panose="020B0503020204020204" pitchFamily="34" charset="-122"/>
              </a:rPr>
              <a:t>60%</a:t>
            </a:r>
          </a:p>
        </p:txBody>
      </p:sp>
      <p:sp>
        <p:nvSpPr>
          <p:cNvPr id="18" name="文本框 17"/>
          <p:cNvSpPr txBox="1"/>
          <p:nvPr/>
        </p:nvSpPr>
        <p:spPr>
          <a:xfrm>
            <a:off x="4917738" y="4817933"/>
            <a:ext cx="572593" cy="307777"/>
          </a:xfrm>
          <a:prstGeom prst="rect">
            <a:avLst/>
          </a:prstGeom>
          <a:noFill/>
        </p:spPr>
        <p:txBody>
          <a:bodyPr wrap="none" rtlCol="0">
            <a:spAutoFit/>
          </a:bodyPr>
          <a:lstStyle/>
          <a:p>
            <a:r>
              <a:rPr lang="en-US" altLang="zh-CN" sz="1400" b="1" dirty="0">
                <a:solidFill>
                  <a:srgbClr val="0028BE"/>
                </a:solidFill>
                <a:latin typeface="微软雅黑" panose="020B0503020204020204" pitchFamily="34" charset="-122"/>
                <a:ea typeface="微软雅黑" panose="020B0503020204020204" pitchFamily="34" charset="-122"/>
              </a:rPr>
              <a:t>80%</a:t>
            </a:r>
          </a:p>
        </p:txBody>
      </p:sp>
      <p:sp>
        <p:nvSpPr>
          <p:cNvPr id="19" name="文本框 18"/>
          <p:cNvSpPr txBox="1"/>
          <p:nvPr/>
        </p:nvSpPr>
        <p:spPr>
          <a:xfrm>
            <a:off x="7196241" y="1850738"/>
            <a:ext cx="877163" cy="369332"/>
          </a:xfrm>
          <a:prstGeom prst="rect">
            <a:avLst/>
          </a:prstGeom>
          <a:noFill/>
        </p:spPr>
        <p:txBody>
          <a:bodyPr wrap="none" rtlCol="0">
            <a:spAutoFit/>
          </a:bodyPr>
          <a:lstStyle/>
          <a:p>
            <a:r>
              <a:rPr lang="zh-CN" altLang="en-US" b="1" dirty="0">
                <a:solidFill>
                  <a:srgbClr val="0028BE"/>
                </a:solidFill>
                <a:latin typeface="微软雅黑" panose="020B0503020204020204" pitchFamily="34" charset="-122"/>
                <a:ea typeface="微软雅黑" panose="020B0503020204020204" pitchFamily="34" charset="-122"/>
              </a:rPr>
              <a:t>结论一</a:t>
            </a:r>
          </a:p>
        </p:txBody>
      </p:sp>
      <p:sp>
        <p:nvSpPr>
          <p:cNvPr id="20" name="矩形 19"/>
          <p:cNvSpPr/>
          <p:nvPr/>
        </p:nvSpPr>
        <p:spPr>
          <a:xfrm>
            <a:off x="7196241" y="2229898"/>
            <a:ext cx="3174727" cy="369332"/>
          </a:xfrm>
          <a:prstGeom prst="rect">
            <a:avLst/>
          </a:prstGeom>
        </p:spPr>
        <p:txBody>
          <a:bodyPr wrap="square">
            <a:spAutoFit/>
          </a:bodyPr>
          <a:lstStyle/>
          <a:p>
            <a:pPr>
              <a:lnSpc>
                <a:spcPct val="150000"/>
              </a:lnSpc>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p>
        </p:txBody>
      </p:sp>
      <p:sp>
        <p:nvSpPr>
          <p:cNvPr id="21" name="文本框 20"/>
          <p:cNvSpPr txBox="1"/>
          <p:nvPr/>
        </p:nvSpPr>
        <p:spPr>
          <a:xfrm>
            <a:off x="7196242" y="2740107"/>
            <a:ext cx="877163" cy="369332"/>
          </a:xfrm>
          <a:prstGeom prst="rect">
            <a:avLst/>
          </a:prstGeom>
          <a:noFill/>
        </p:spPr>
        <p:txBody>
          <a:bodyPr wrap="none" rtlCol="0">
            <a:spAutoFit/>
          </a:bodyPr>
          <a:lstStyle/>
          <a:p>
            <a:r>
              <a:rPr lang="zh-CN" altLang="en-US" b="1" dirty="0">
                <a:solidFill>
                  <a:srgbClr val="0028BE"/>
                </a:solidFill>
                <a:latin typeface="微软雅黑" panose="020B0503020204020204" pitchFamily="34" charset="-122"/>
                <a:ea typeface="微软雅黑" panose="020B0503020204020204" pitchFamily="34" charset="-122"/>
              </a:rPr>
              <a:t>结论二</a:t>
            </a:r>
          </a:p>
        </p:txBody>
      </p:sp>
      <p:sp>
        <p:nvSpPr>
          <p:cNvPr id="22" name="矩形 21"/>
          <p:cNvSpPr/>
          <p:nvPr/>
        </p:nvSpPr>
        <p:spPr>
          <a:xfrm>
            <a:off x="7196242" y="3119267"/>
            <a:ext cx="3174727" cy="369332"/>
          </a:xfrm>
          <a:prstGeom prst="rect">
            <a:avLst/>
          </a:prstGeom>
        </p:spPr>
        <p:txBody>
          <a:bodyPr wrap="square">
            <a:spAutoFit/>
          </a:bodyPr>
          <a:lstStyle/>
          <a:p>
            <a:pPr>
              <a:lnSpc>
                <a:spcPct val="150000"/>
              </a:lnSpc>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p>
        </p:txBody>
      </p:sp>
      <p:sp>
        <p:nvSpPr>
          <p:cNvPr id="23" name="文本框 22"/>
          <p:cNvSpPr txBox="1"/>
          <p:nvPr/>
        </p:nvSpPr>
        <p:spPr>
          <a:xfrm>
            <a:off x="7196241" y="3699712"/>
            <a:ext cx="877163" cy="369332"/>
          </a:xfrm>
          <a:prstGeom prst="rect">
            <a:avLst/>
          </a:prstGeom>
          <a:noFill/>
        </p:spPr>
        <p:txBody>
          <a:bodyPr wrap="none" rtlCol="0">
            <a:spAutoFit/>
          </a:bodyPr>
          <a:lstStyle/>
          <a:p>
            <a:r>
              <a:rPr lang="zh-CN" altLang="en-US" b="1" dirty="0">
                <a:solidFill>
                  <a:srgbClr val="0028BE"/>
                </a:solidFill>
                <a:latin typeface="微软雅黑" panose="020B0503020204020204" pitchFamily="34" charset="-122"/>
                <a:ea typeface="微软雅黑" panose="020B0503020204020204" pitchFamily="34" charset="-122"/>
              </a:rPr>
              <a:t>结论三</a:t>
            </a:r>
          </a:p>
        </p:txBody>
      </p:sp>
      <p:sp>
        <p:nvSpPr>
          <p:cNvPr id="24" name="矩形 23"/>
          <p:cNvSpPr/>
          <p:nvPr/>
        </p:nvSpPr>
        <p:spPr>
          <a:xfrm>
            <a:off x="7196241" y="4078872"/>
            <a:ext cx="3174727" cy="369332"/>
          </a:xfrm>
          <a:prstGeom prst="rect">
            <a:avLst/>
          </a:prstGeom>
        </p:spPr>
        <p:txBody>
          <a:bodyPr wrap="square">
            <a:spAutoFit/>
          </a:bodyPr>
          <a:lstStyle/>
          <a:p>
            <a:pPr>
              <a:lnSpc>
                <a:spcPct val="150000"/>
              </a:lnSpc>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p>
        </p:txBody>
      </p:sp>
      <p:sp>
        <p:nvSpPr>
          <p:cNvPr id="25" name="文本框 24"/>
          <p:cNvSpPr txBox="1"/>
          <p:nvPr/>
        </p:nvSpPr>
        <p:spPr>
          <a:xfrm>
            <a:off x="7196241" y="4633267"/>
            <a:ext cx="877163" cy="369332"/>
          </a:xfrm>
          <a:prstGeom prst="rect">
            <a:avLst/>
          </a:prstGeom>
          <a:noFill/>
        </p:spPr>
        <p:txBody>
          <a:bodyPr wrap="none" rtlCol="0">
            <a:spAutoFit/>
          </a:bodyPr>
          <a:lstStyle/>
          <a:p>
            <a:r>
              <a:rPr lang="zh-CN" altLang="en-US" b="1" dirty="0">
                <a:solidFill>
                  <a:srgbClr val="0028BE"/>
                </a:solidFill>
                <a:latin typeface="微软雅黑" panose="020B0503020204020204" pitchFamily="34" charset="-122"/>
                <a:ea typeface="微软雅黑" panose="020B0503020204020204" pitchFamily="34" charset="-122"/>
              </a:rPr>
              <a:t>结论四</a:t>
            </a:r>
          </a:p>
        </p:txBody>
      </p:sp>
      <p:sp>
        <p:nvSpPr>
          <p:cNvPr id="26" name="矩形 25"/>
          <p:cNvSpPr/>
          <p:nvPr/>
        </p:nvSpPr>
        <p:spPr>
          <a:xfrm>
            <a:off x="7196242" y="5012427"/>
            <a:ext cx="3174726" cy="369332"/>
          </a:xfrm>
          <a:prstGeom prst="rect">
            <a:avLst/>
          </a:prstGeom>
        </p:spPr>
        <p:txBody>
          <a:bodyPr wrap="square">
            <a:spAutoFit/>
          </a:bodyPr>
          <a:lstStyle/>
          <a:p>
            <a:pPr>
              <a:lnSpc>
                <a:spcPct val="150000"/>
              </a:lnSpc>
            </a:pPr>
            <a:r>
              <a:rPr lang="zh-CN" altLang="en-US" sz="12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p>
        </p:txBody>
      </p:sp>
      <p:cxnSp>
        <p:nvCxnSpPr>
          <p:cNvPr id="27" name="直接连接符 26"/>
          <p:cNvCxnSpPr/>
          <p:nvPr/>
        </p:nvCxnSpPr>
        <p:spPr>
          <a:xfrm>
            <a:off x="6505584" y="1553870"/>
            <a:ext cx="0" cy="3927120"/>
          </a:xfrm>
          <a:prstGeom prst="line">
            <a:avLst/>
          </a:prstGeom>
          <a:ln>
            <a:solidFill>
              <a:srgbClr val="0028BE"/>
            </a:solidFill>
            <a:prstDash val="dash"/>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404936" y="349441"/>
            <a:ext cx="1841453" cy="568000"/>
            <a:chOff x="404936" y="349441"/>
            <a:chExt cx="1841453" cy="568000"/>
          </a:xfrm>
        </p:grpSpPr>
        <p:sp>
          <p:nvSpPr>
            <p:cNvPr id="3" name="Text Box 39"/>
            <p:cNvSpPr txBox="1">
              <a:spLocks noChangeArrowheads="1"/>
            </p:cNvSpPr>
            <p:nvPr/>
          </p:nvSpPr>
          <p:spPr bwMode="auto">
            <a:xfrm>
              <a:off x="404936" y="349441"/>
              <a:ext cx="1841453"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0"/>
                </a:spcBef>
                <a:defRPr/>
              </a:pPr>
              <a:r>
                <a:rPr lang="zh-CN" altLang="en-US" sz="2000" b="1" dirty="0">
                  <a:solidFill>
                    <a:srgbClr val="0028BE"/>
                  </a:solidFill>
                  <a:latin typeface="微软雅黑" panose="020B0503020204020204" pitchFamily="34" charset="-122"/>
                  <a:ea typeface="微软雅黑" panose="020B0503020204020204" pitchFamily="34" charset="-122"/>
                </a:rPr>
                <a:t>点击</a:t>
              </a: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添加标题</a:t>
              </a:r>
              <a:endParaRPr lang="en-US" altLang="zh-CN" sz="2000" b="1" dirty="0">
                <a:solidFill>
                  <a:srgbClr val="8E6D48"/>
                </a:solidFill>
                <a:latin typeface="微软雅黑" panose="020B0503020204020204" pitchFamily="34" charset="-122"/>
                <a:ea typeface="微软雅黑" panose="020B0503020204020204" pitchFamily="34" charset="-122"/>
              </a:endParaRPr>
            </a:p>
          </p:txBody>
        </p:sp>
        <p:sp>
          <p:nvSpPr>
            <p:cNvPr id="4" name="Text Box 39"/>
            <p:cNvSpPr txBox="1">
              <a:spLocks noChangeArrowheads="1"/>
            </p:cNvSpPr>
            <p:nvPr/>
          </p:nvSpPr>
          <p:spPr bwMode="auto">
            <a:xfrm>
              <a:off x="404936" y="686609"/>
              <a:ext cx="169415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a:spcBef>
                  <a:spcPct val="0"/>
                </a:spcBef>
                <a:defRPr/>
              </a:pPr>
              <a:r>
                <a:rPr lang="en-US" altLang="zh-CN" sz="900" dirty="0">
                  <a:solidFill>
                    <a:schemeClr val="tx1">
                      <a:lumMod val="85000"/>
                      <a:lumOff val="15000"/>
                    </a:schemeClr>
                  </a:solidFill>
                  <a:latin typeface="微软雅黑" panose="020B0503020204020204" pitchFamily="34" charset="-122"/>
                  <a:ea typeface="微软雅黑" panose="020B0503020204020204" pitchFamily="34" charset="-122"/>
                </a:rPr>
                <a:t>ADD HERE TO ADD TITLE </a:t>
              </a:r>
            </a:p>
          </p:txBody>
        </p:sp>
      </p:grpSp>
    </p:spTree>
  </p:cSld>
  <p:clrMapOvr>
    <a:masterClrMapping/>
  </p:clrMapOvr>
  <p:transition spd="slow" advClick="0" advTm="2000">
    <p:randomBar dir="ver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4614929" y="3126346"/>
            <a:ext cx="2962141" cy="605307"/>
          </a:xfrm>
          <a:prstGeom prst="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3159617" y="4005329"/>
            <a:ext cx="2228045" cy="524814"/>
          </a:xfrm>
          <a:prstGeom prst="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6765702" y="4005329"/>
            <a:ext cx="2266681" cy="524814"/>
          </a:xfrm>
          <a:prstGeom prst="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665668" y="4803819"/>
            <a:ext cx="2266681" cy="524814"/>
          </a:xfrm>
          <a:prstGeom prst="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8221014" y="4803819"/>
            <a:ext cx="2266681" cy="524814"/>
          </a:xfrm>
          <a:prstGeom prst="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7"/>
          <p:cNvSpPr/>
          <p:nvPr/>
        </p:nvSpPr>
        <p:spPr>
          <a:xfrm>
            <a:off x="4614929" y="3731653"/>
            <a:ext cx="772531" cy="278438"/>
          </a:xfrm>
          <a:custGeom>
            <a:avLst/>
            <a:gdLst>
              <a:gd name="connsiteX0" fmla="*/ 0 w 624894"/>
              <a:gd name="connsiteY0" fmla="*/ 0 h 273676"/>
              <a:gd name="connsiteX1" fmla="*/ 624894 w 624894"/>
              <a:gd name="connsiteY1" fmla="*/ 0 h 273676"/>
              <a:gd name="connsiteX2" fmla="*/ 624894 w 624894"/>
              <a:gd name="connsiteY2" fmla="*/ 273676 h 273676"/>
              <a:gd name="connsiteX3" fmla="*/ 0 w 624894"/>
              <a:gd name="connsiteY3" fmla="*/ 273676 h 273676"/>
              <a:gd name="connsiteX4" fmla="*/ 0 w 624894"/>
              <a:gd name="connsiteY4" fmla="*/ 0 h 273676"/>
              <a:gd name="connsiteX0-1" fmla="*/ 0 w 772531"/>
              <a:gd name="connsiteY0-2" fmla="*/ 0 h 278438"/>
              <a:gd name="connsiteX1-3" fmla="*/ 624894 w 772531"/>
              <a:gd name="connsiteY1-4" fmla="*/ 0 h 278438"/>
              <a:gd name="connsiteX2-5" fmla="*/ 772531 w 772531"/>
              <a:gd name="connsiteY2-6" fmla="*/ 278438 h 278438"/>
              <a:gd name="connsiteX3-7" fmla="*/ 0 w 772531"/>
              <a:gd name="connsiteY3-8" fmla="*/ 273676 h 278438"/>
              <a:gd name="connsiteX4-9" fmla="*/ 0 w 772531"/>
              <a:gd name="connsiteY4-10" fmla="*/ 0 h 278438"/>
              <a:gd name="connsiteX0-11" fmla="*/ 0 w 772531"/>
              <a:gd name="connsiteY0-12" fmla="*/ 0 h 278438"/>
              <a:gd name="connsiteX1-13" fmla="*/ 624894 w 772531"/>
              <a:gd name="connsiteY1-14" fmla="*/ 0 h 278438"/>
              <a:gd name="connsiteX2-15" fmla="*/ 772531 w 772531"/>
              <a:gd name="connsiteY2-16" fmla="*/ 278438 h 278438"/>
              <a:gd name="connsiteX3-17" fmla="*/ 142875 w 772531"/>
              <a:gd name="connsiteY3-18" fmla="*/ 273676 h 278438"/>
              <a:gd name="connsiteX4-19" fmla="*/ 0 w 772531"/>
              <a:gd name="connsiteY4-20" fmla="*/ 0 h 27843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72531" h="278438">
                <a:moveTo>
                  <a:pt x="0" y="0"/>
                </a:moveTo>
                <a:lnTo>
                  <a:pt x="624894" y="0"/>
                </a:lnTo>
                <a:lnTo>
                  <a:pt x="772531" y="278438"/>
                </a:lnTo>
                <a:lnTo>
                  <a:pt x="142875" y="273676"/>
                </a:lnTo>
                <a:lnTo>
                  <a:pt x="0" y="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7"/>
          <p:cNvSpPr/>
          <p:nvPr/>
        </p:nvSpPr>
        <p:spPr>
          <a:xfrm>
            <a:off x="3159818" y="4527762"/>
            <a:ext cx="772531" cy="278438"/>
          </a:xfrm>
          <a:custGeom>
            <a:avLst/>
            <a:gdLst>
              <a:gd name="connsiteX0" fmla="*/ 0 w 624894"/>
              <a:gd name="connsiteY0" fmla="*/ 0 h 273676"/>
              <a:gd name="connsiteX1" fmla="*/ 624894 w 624894"/>
              <a:gd name="connsiteY1" fmla="*/ 0 h 273676"/>
              <a:gd name="connsiteX2" fmla="*/ 624894 w 624894"/>
              <a:gd name="connsiteY2" fmla="*/ 273676 h 273676"/>
              <a:gd name="connsiteX3" fmla="*/ 0 w 624894"/>
              <a:gd name="connsiteY3" fmla="*/ 273676 h 273676"/>
              <a:gd name="connsiteX4" fmla="*/ 0 w 624894"/>
              <a:gd name="connsiteY4" fmla="*/ 0 h 273676"/>
              <a:gd name="connsiteX0-1" fmla="*/ 0 w 772531"/>
              <a:gd name="connsiteY0-2" fmla="*/ 0 h 278438"/>
              <a:gd name="connsiteX1-3" fmla="*/ 624894 w 772531"/>
              <a:gd name="connsiteY1-4" fmla="*/ 0 h 278438"/>
              <a:gd name="connsiteX2-5" fmla="*/ 772531 w 772531"/>
              <a:gd name="connsiteY2-6" fmla="*/ 278438 h 278438"/>
              <a:gd name="connsiteX3-7" fmla="*/ 0 w 772531"/>
              <a:gd name="connsiteY3-8" fmla="*/ 273676 h 278438"/>
              <a:gd name="connsiteX4-9" fmla="*/ 0 w 772531"/>
              <a:gd name="connsiteY4-10" fmla="*/ 0 h 278438"/>
              <a:gd name="connsiteX0-11" fmla="*/ 0 w 772531"/>
              <a:gd name="connsiteY0-12" fmla="*/ 0 h 278438"/>
              <a:gd name="connsiteX1-13" fmla="*/ 624894 w 772531"/>
              <a:gd name="connsiteY1-14" fmla="*/ 0 h 278438"/>
              <a:gd name="connsiteX2-15" fmla="*/ 772531 w 772531"/>
              <a:gd name="connsiteY2-16" fmla="*/ 278438 h 278438"/>
              <a:gd name="connsiteX3-17" fmla="*/ 142875 w 772531"/>
              <a:gd name="connsiteY3-18" fmla="*/ 273676 h 278438"/>
              <a:gd name="connsiteX4-19" fmla="*/ 0 w 772531"/>
              <a:gd name="connsiteY4-20" fmla="*/ 0 h 27843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772531" h="278438">
                <a:moveTo>
                  <a:pt x="0" y="0"/>
                </a:moveTo>
                <a:lnTo>
                  <a:pt x="624894" y="0"/>
                </a:lnTo>
                <a:lnTo>
                  <a:pt x="772531" y="278438"/>
                </a:lnTo>
                <a:lnTo>
                  <a:pt x="142875" y="273676"/>
                </a:lnTo>
                <a:lnTo>
                  <a:pt x="0" y="0"/>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矩形 7"/>
          <p:cNvSpPr/>
          <p:nvPr/>
        </p:nvSpPr>
        <p:spPr>
          <a:xfrm>
            <a:off x="6762817" y="3731653"/>
            <a:ext cx="824919" cy="280465"/>
          </a:xfrm>
          <a:custGeom>
            <a:avLst/>
            <a:gdLst>
              <a:gd name="connsiteX0" fmla="*/ 0 w 624894"/>
              <a:gd name="connsiteY0" fmla="*/ 0 h 273676"/>
              <a:gd name="connsiteX1" fmla="*/ 624894 w 624894"/>
              <a:gd name="connsiteY1" fmla="*/ 0 h 273676"/>
              <a:gd name="connsiteX2" fmla="*/ 624894 w 624894"/>
              <a:gd name="connsiteY2" fmla="*/ 273676 h 273676"/>
              <a:gd name="connsiteX3" fmla="*/ 0 w 624894"/>
              <a:gd name="connsiteY3" fmla="*/ 273676 h 273676"/>
              <a:gd name="connsiteX4" fmla="*/ 0 w 624894"/>
              <a:gd name="connsiteY4" fmla="*/ 0 h 273676"/>
              <a:gd name="connsiteX0-1" fmla="*/ 0 w 772531"/>
              <a:gd name="connsiteY0-2" fmla="*/ 0 h 278438"/>
              <a:gd name="connsiteX1-3" fmla="*/ 624894 w 772531"/>
              <a:gd name="connsiteY1-4" fmla="*/ 0 h 278438"/>
              <a:gd name="connsiteX2-5" fmla="*/ 772531 w 772531"/>
              <a:gd name="connsiteY2-6" fmla="*/ 278438 h 278438"/>
              <a:gd name="connsiteX3-7" fmla="*/ 0 w 772531"/>
              <a:gd name="connsiteY3-8" fmla="*/ 273676 h 278438"/>
              <a:gd name="connsiteX4-9" fmla="*/ 0 w 772531"/>
              <a:gd name="connsiteY4-10" fmla="*/ 0 h 278438"/>
              <a:gd name="connsiteX0-11" fmla="*/ 0 w 772531"/>
              <a:gd name="connsiteY0-12" fmla="*/ 0 h 278438"/>
              <a:gd name="connsiteX1-13" fmla="*/ 624894 w 772531"/>
              <a:gd name="connsiteY1-14" fmla="*/ 0 h 278438"/>
              <a:gd name="connsiteX2-15" fmla="*/ 772531 w 772531"/>
              <a:gd name="connsiteY2-16" fmla="*/ 278438 h 278438"/>
              <a:gd name="connsiteX3-17" fmla="*/ 142875 w 772531"/>
              <a:gd name="connsiteY3-18" fmla="*/ 273676 h 278438"/>
              <a:gd name="connsiteX4-19" fmla="*/ 0 w 772531"/>
              <a:gd name="connsiteY4-20" fmla="*/ 0 h 278438"/>
              <a:gd name="connsiteX0-21" fmla="*/ 0 w 967794"/>
              <a:gd name="connsiteY0-22" fmla="*/ 0 h 278438"/>
              <a:gd name="connsiteX1-23" fmla="*/ 967794 w 967794"/>
              <a:gd name="connsiteY1-24" fmla="*/ 23812 h 278438"/>
              <a:gd name="connsiteX2-25" fmla="*/ 772531 w 967794"/>
              <a:gd name="connsiteY2-26" fmla="*/ 278438 h 278438"/>
              <a:gd name="connsiteX3-27" fmla="*/ 142875 w 967794"/>
              <a:gd name="connsiteY3-28" fmla="*/ 273676 h 278438"/>
              <a:gd name="connsiteX4-29" fmla="*/ 0 w 967794"/>
              <a:gd name="connsiteY4-30" fmla="*/ 0 h 278438"/>
              <a:gd name="connsiteX0-31" fmla="*/ 490537 w 824919"/>
              <a:gd name="connsiteY0-32" fmla="*/ 0 h 340351"/>
              <a:gd name="connsiteX1-33" fmla="*/ 824919 w 824919"/>
              <a:gd name="connsiteY1-34" fmla="*/ 85725 h 340351"/>
              <a:gd name="connsiteX2-35" fmla="*/ 629656 w 824919"/>
              <a:gd name="connsiteY2-36" fmla="*/ 340351 h 340351"/>
              <a:gd name="connsiteX3-37" fmla="*/ 0 w 824919"/>
              <a:gd name="connsiteY3-38" fmla="*/ 335589 h 340351"/>
              <a:gd name="connsiteX4-39" fmla="*/ 490537 w 824919"/>
              <a:gd name="connsiteY4-40" fmla="*/ 0 h 340351"/>
              <a:gd name="connsiteX0-41" fmla="*/ 171450 w 824919"/>
              <a:gd name="connsiteY0-42" fmla="*/ 4763 h 254626"/>
              <a:gd name="connsiteX1-43" fmla="*/ 824919 w 824919"/>
              <a:gd name="connsiteY1-44" fmla="*/ 0 h 254626"/>
              <a:gd name="connsiteX2-45" fmla="*/ 629656 w 824919"/>
              <a:gd name="connsiteY2-46" fmla="*/ 254626 h 254626"/>
              <a:gd name="connsiteX3-47" fmla="*/ 0 w 824919"/>
              <a:gd name="connsiteY3-48" fmla="*/ 249864 h 254626"/>
              <a:gd name="connsiteX4-49" fmla="*/ 171450 w 824919"/>
              <a:gd name="connsiteY4-50" fmla="*/ 4763 h 254626"/>
              <a:gd name="connsiteX0-51" fmla="*/ 171450 w 824919"/>
              <a:gd name="connsiteY0-52" fmla="*/ 4763 h 260942"/>
              <a:gd name="connsiteX1-53" fmla="*/ 824919 w 824919"/>
              <a:gd name="connsiteY1-54" fmla="*/ 0 h 260942"/>
              <a:gd name="connsiteX2-55" fmla="*/ 629656 w 824919"/>
              <a:gd name="connsiteY2-56" fmla="*/ 254626 h 260942"/>
              <a:gd name="connsiteX3-57" fmla="*/ 0 w 824919"/>
              <a:gd name="connsiteY3-58" fmla="*/ 260942 h 260942"/>
              <a:gd name="connsiteX4-59" fmla="*/ 171450 w 824919"/>
              <a:gd name="connsiteY4-60" fmla="*/ 4763 h 26094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24919" h="260942">
                <a:moveTo>
                  <a:pt x="171450" y="4763"/>
                </a:moveTo>
                <a:lnTo>
                  <a:pt x="824919" y="0"/>
                </a:lnTo>
                <a:lnTo>
                  <a:pt x="629656" y="254626"/>
                </a:lnTo>
                <a:lnTo>
                  <a:pt x="0" y="260942"/>
                </a:lnTo>
                <a:lnTo>
                  <a:pt x="171450" y="4763"/>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7"/>
          <p:cNvSpPr/>
          <p:nvPr/>
        </p:nvSpPr>
        <p:spPr>
          <a:xfrm>
            <a:off x="8221014" y="4523793"/>
            <a:ext cx="812219" cy="280026"/>
          </a:xfrm>
          <a:custGeom>
            <a:avLst/>
            <a:gdLst>
              <a:gd name="connsiteX0" fmla="*/ 0 w 624894"/>
              <a:gd name="connsiteY0" fmla="*/ 0 h 273676"/>
              <a:gd name="connsiteX1" fmla="*/ 624894 w 624894"/>
              <a:gd name="connsiteY1" fmla="*/ 0 h 273676"/>
              <a:gd name="connsiteX2" fmla="*/ 624894 w 624894"/>
              <a:gd name="connsiteY2" fmla="*/ 273676 h 273676"/>
              <a:gd name="connsiteX3" fmla="*/ 0 w 624894"/>
              <a:gd name="connsiteY3" fmla="*/ 273676 h 273676"/>
              <a:gd name="connsiteX4" fmla="*/ 0 w 624894"/>
              <a:gd name="connsiteY4" fmla="*/ 0 h 273676"/>
              <a:gd name="connsiteX0-1" fmla="*/ 0 w 772531"/>
              <a:gd name="connsiteY0-2" fmla="*/ 0 h 278438"/>
              <a:gd name="connsiteX1-3" fmla="*/ 624894 w 772531"/>
              <a:gd name="connsiteY1-4" fmla="*/ 0 h 278438"/>
              <a:gd name="connsiteX2-5" fmla="*/ 772531 w 772531"/>
              <a:gd name="connsiteY2-6" fmla="*/ 278438 h 278438"/>
              <a:gd name="connsiteX3-7" fmla="*/ 0 w 772531"/>
              <a:gd name="connsiteY3-8" fmla="*/ 273676 h 278438"/>
              <a:gd name="connsiteX4-9" fmla="*/ 0 w 772531"/>
              <a:gd name="connsiteY4-10" fmla="*/ 0 h 278438"/>
              <a:gd name="connsiteX0-11" fmla="*/ 0 w 772531"/>
              <a:gd name="connsiteY0-12" fmla="*/ 0 h 278438"/>
              <a:gd name="connsiteX1-13" fmla="*/ 624894 w 772531"/>
              <a:gd name="connsiteY1-14" fmla="*/ 0 h 278438"/>
              <a:gd name="connsiteX2-15" fmla="*/ 772531 w 772531"/>
              <a:gd name="connsiteY2-16" fmla="*/ 278438 h 278438"/>
              <a:gd name="connsiteX3-17" fmla="*/ 142875 w 772531"/>
              <a:gd name="connsiteY3-18" fmla="*/ 273676 h 278438"/>
              <a:gd name="connsiteX4-19" fmla="*/ 0 w 772531"/>
              <a:gd name="connsiteY4-20" fmla="*/ 0 h 278438"/>
              <a:gd name="connsiteX0-21" fmla="*/ 0 w 967794"/>
              <a:gd name="connsiteY0-22" fmla="*/ 0 h 278438"/>
              <a:gd name="connsiteX1-23" fmla="*/ 967794 w 967794"/>
              <a:gd name="connsiteY1-24" fmla="*/ 23812 h 278438"/>
              <a:gd name="connsiteX2-25" fmla="*/ 772531 w 967794"/>
              <a:gd name="connsiteY2-26" fmla="*/ 278438 h 278438"/>
              <a:gd name="connsiteX3-27" fmla="*/ 142875 w 967794"/>
              <a:gd name="connsiteY3-28" fmla="*/ 273676 h 278438"/>
              <a:gd name="connsiteX4-29" fmla="*/ 0 w 967794"/>
              <a:gd name="connsiteY4-30" fmla="*/ 0 h 278438"/>
              <a:gd name="connsiteX0-31" fmla="*/ 490537 w 824919"/>
              <a:gd name="connsiteY0-32" fmla="*/ 0 h 340351"/>
              <a:gd name="connsiteX1-33" fmla="*/ 824919 w 824919"/>
              <a:gd name="connsiteY1-34" fmla="*/ 85725 h 340351"/>
              <a:gd name="connsiteX2-35" fmla="*/ 629656 w 824919"/>
              <a:gd name="connsiteY2-36" fmla="*/ 340351 h 340351"/>
              <a:gd name="connsiteX3-37" fmla="*/ 0 w 824919"/>
              <a:gd name="connsiteY3-38" fmla="*/ 335589 h 340351"/>
              <a:gd name="connsiteX4-39" fmla="*/ 490537 w 824919"/>
              <a:gd name="connsiteY4-40" fmla="*/ 0 h 340351"/>
              <a:gd name="connsiteX0-41" fmla="*/ 171450 w 824919"/>
              <a:gd name="connsiteY0-42" fmla="*/ 4763 h 254626"/>
              <a:gd name="connsiteX1-43" fmla="*/ 824919 w 824919"/>
              <a:gd name="connsiteY1-44" fmla="*/ 0 h 254626"/>
              <a:gd name="connsiteX2-45" fmla="*/ 629656 w 824919"/>
              <a:gd name="connsiteY2-46" fmla="*/ 254626 h 254626"/>
              <a:gd name="connsiteX3-47" fmla="*/ 0 w 824919"/>
              <a:gd name="connsiteY3-48" fmla="*/ 249864 h 254626"/>
              <a:gd name="connsiteX4-49" fmla="*/ 171450 w 824919"/>
              <a:gd name="connsiteY4-50" fmla="*/ 4763 h 254626"/>
              <a:gd name="connsiteX0-51" fmla="*/ 180975 w 824919"/>
              <a:gd name="connsiteY0-52" fmla="*/ 0 h 272088"/>
              <a:gd name="connsiteX1-53" fmla="*/ 824919 w 824919"/>
              <a:gd name="connsiteY1-54" fmla="*/ 17462 h 272088"/>
              <a:gd name="connsiteX2-55" fmla="*/ 629656 w 824919"/>
              <a:gd name="connsiteY2-56" fmla="*/ 272088 h 272088"/>
              <a:gd name="connsiteX3-57" fmla="*/ 0 w 824919"/>
              <a:gd name="connsiteY3-58" fmla="*/ 267326 h 272088"/>
              <a:gd name="connsiteX4-59" fmla="*/ 180975 w 824919"/>
              <a:gd name="connsiteY4-60" fmla="*/ 0 h 272088"/>
              <a:gd name="connsiteX0-61" fmla="*/ 180975 w 812219"/>
              <a:gd name="connsiteY0-62" fmla="*/ 7938 h 280026"/>
              <a:gd name="connsiteX1-63" fmla="*/ 812219 w 812219"/>
              <a:gd name="connsiteY1-64" fmla="*/ 0 h 280026"/>
              <a:gd name="connsiteX2-65" fmla="*/ 629656 w 812219"/>
              <a:gd name="connsiteY2-66" fmla="*/ 280026 h 280026"/>
              <a:gd name="connsiteX3-67" fmla="*/ 0 w 812219"/>
              <a:gd name="connsiteY3-68" fmla="*/ 275264 h 280026"/>
              <a:gd name="connsiteX4-69" fmla="*/ 180975 w 812219"/>
              <a:gd name="connsiteY4-70" fmla="*/ 7938 h 28002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812219" h="280026">
                <a:moveTo>
                  <a:pt x="180975" y="7938"/>
                </a:moveTo>
                <a:lnTo>
                  <a:pt x="812219" y="0"/>
                </a:lnTo>
                <a:lnTo>
                  <a:pt x="629656" y="280026"/>
                </a:lnTo>
                <a:lnTo>
                  <a:pt x="0" y="275264"/>
                </a:lnTo>
                <a:lnTo>
                  <a:pt x="180975" y="7938"/>
                </a:lnTo>
                <a:close/>
              </a:path>
            </a:pathLst>
          </a:cu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4722640" y="3114517"/>
            <a:ext cx="601447" cy="584775"/>
          </a:xfrm>
          <a:prstGeom prst="rect">
            <a:avLst/>
          </a:prstGeom>
          <a:noFill/>
        </p:spPr>
        <p:txBody>
          <a:bodyPr wrap="none" rtlCol="0">
            <a:spAutoFit/>
          </a:bodyPr>
          <a:lstStyle/>
          <a:p>
            <a:r>
              <a:rPr lang="en-US" altLang="zh-CN" sz="3200" b="1" dirty="0">
                <a:solidFill>
                  <a:schemeClr val="bg1"/>
                </a:solidFill>
              </a:rPr>
              <a:t>01</a:t>
            </a:r>
            <a:endParaRPr lang="zh-CN" altLang="en-US" sz="3200" b="1" dirty="0">
              <a:solidFill>
                <a:schemeClr val="bg1"/>
              </a:solidFill>
            </a:endParaRPr>
          </a:p>
        </p:txBody>
      </p:sp>
      <p:sp>
        <p:nvSpPr>
          <p:cNvPr id="18" name="文本框 17"/>
          <p:cNvSpPr txBox="1"/>
          <p:nvPr/>
        </p:nvSpPr>
        <p:spPr>
          <a:xfrm>
            <a:off x="3245359" y="3972346"/>
            <a:ext cx="601447" cy="584775"/>
          </a:xfrm>
          <a:prstGeom prst="rect">
            <a:avLst/>
          </a:prstGeom>
          <a:noFill/>
        </p:spPr>
        <p:txBody>
          <a:bodyPr wrap="none" rtlCol="0">
            <a:spAutoFit/>
          </a:bodyPr>
          <a:lstStyle/>
          <a:p>
            <a:r>
              <a:rPr lang="en-US" altLang="zh-CN" sz="3200" b="1" dirty="0">
                <a:solidFill>
                  <a:schemeClr val="bg1"/>
                </a:solidFill>
              </a:rPr>
              <a:t>02</a:t>
            </a:r>
            <a:endParaRPr lang="zh-CN" altLang="en-US" sz="3200" b="1" dirty="0">
              <a:solidFill>
                <a:schemeClr val="bg1"/>
              </a:solidFill>
            </a:endParaRPr>
          </a:p>
        </p:txBody>
      </p:sp>
      <p:sp>
        <p:nvSpPr>
          <p:cNvPr id="19" name="文本框 18"/>
          <p:cNvSpPr txBox="1"/>
          <p:nvPr/>
        </p:nvSpPr>
        <p:spPr>
          <a:xfrm>
            <a:off x="1665668" y="4773838"/>
            <a:ext cx="601447" cy="584775"/>
          </a:xfrm>
          <a:prstGeom prst="rect">
            <a:avLst/>
          </a:prstGeom>
          <a:noFill/>
        </p:spPr>
        <p:txBody>
          <a:bodyPr wrap="none" rtlCol="0">
            <a:spAutoFit/>
          </a:bodyPr>
          <a:lstStyle/>
          <a:p>
            <a:r>
              <a:rPr lang="en-US" altLang="zh-CN" sz="3200" b="1" dirty="0">
                <a:solidFill>
                  <a:schemeClr val="bg1"/>
                </a:solidFill>
              </a:rPr>
              <a:t>03</a:t>
            </a:r>
            <a:endParaRPr lang="zh-CN" altLang="en-US" sz="3200" b="1" dirty="0">
              <a:solidFill>
                <a:schemeClr val="bg1"/>
              </a:solidFill>
            </a:endParaRPr>
          </a:p>
        </p:txBody>
      </p:sp>
      <p:sp>
        <p:nvSpPr>
          <p:cNvPr id="20" name="文本框 19"/>
          <p:cNvSpPr txBox="1"/>
          <p:nvPr/>
        </p:nvSpPr>
        <p:spPr>
          <a:xfrm>
            <a:off x="6761967" y="3978743"/>
            <a:ext cx="601447" cy="584775"/>
          </a:xfrm>
          <a:prstGeom prst="rect">
            <a:avLst/>
          </a:prstGeom>
          <a:noFill/>
        </p:spPr>
        <p:txBody>
          <a:bodyPr wrap="none" rtlCol="0">
            <a:spAutoFit/>
          </a:bodyPr>
          <a:lstStyle/>
          <a:p>
            <a:r>
              <a:rPr lang="en-US" altLang="zh-CN" sz="3200" b="1" dirty="0">
                <a:solidFill>
                  <a:schemeClr val="bg1"/>
                </a:solidFill>
              </a:rPr>
              <a:t>04</a:t>
            </a:r>
            <a:endParaRPr lang="zh-CN" altLang="en-US" sz="3200" b="1" dirty="0">
              <a:solidFill>
                <a:schemeClr val="bg1"/>
              </a:solidFill>
            </a:endParaRPr>
          </a:p>
        </p:txBody>
      </p:sp>
      <p:sp>
        <p:nvSpPr>
          <p:cNvPr id="21" name="文本框 20"/>
          <p:cNvSpPr txBox="1"/>
          <p:nvPr/>
        </p:nvSpPr>
        <p:spPr>
          <a:xfrm>
            <a:off x="8221014" y="4773838"/>
            <a:ext cx="601447" cy="584775"/>
          </a:xfrm>
          <a:prstGeom prst="rect">
            <a:avLst/>
          </a:prstGeom>
          <a:noFill/>
        </p:spPr>
        <p:txBody>
          <a:bodyPr wrap="none" rtlCol="0">
            <a:spAutoFit/>
          </a:bodyPr>
          <a:lstStyle/>
          <a:p>
            <a:r>
              <a:rPr lang="en-US" altLang="zh-CN" sz="3200" b="1" dirty="0">
                <a:solidFill>
                  <a:schemeClr val="bg1"/>
                </a:solidFill>
              </a:rPr>
              <a:t>05</a:t>
            </a:r>
            <a:endParaRPr lang="zh-CN" altLang="en-US" sz="3200" b="1" dirty="0">
              <a:solidFill>
                <a:schemeClr val="bg1"/>
              </a:solidFill>
            </a:endParaRPr>
          </a:p>
        </p:txBody>
      </p:sp>
      <p:grpSp>
        <p:nvGrpSpPr>
          <p:cNvPr id="22" name="组合 21"/>
          <p:cNvGrpSpPr/>
          <p:nvPr/>
        </p:nvGrpSpPr>
        <p:grpSpPr>
          <a:xfrm>
            <a:off x="1117417" y="3487253"/>
            <a:ext cx="1295070" cy="1178538"/>
            <a:chOff x="1506187" y="3018971"/>
            <a:chExt cx="1295070" cy="1178538"/>
          </a:xfrm>
        </p:grpSpPr>
        <p:cxnSp>
          <p:nvCxnSpPr>
            <p:cNvPr id="23" name="直接连接符 22"/>
            <p:cNvCxnSpPr/>
            <p:nvPr/>
          </p:nvCxnSpPr>
          <p:spPr>
            <a:xfrm flipH="1" flipV="1">
              <a:off x="2193918" y="3018971"/>
              <a:ext cx="607339" cy="1178538"/>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a:off x="1506187" y="3018971"/>
              <a:ext cx="684887"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25" name="组合 24"/>
          <p:cNvGrpSpPr/>
          <p:nvPr/>
        </p:nvGrpSpPr>
        <p:grpSpPr>
          <a:xfrm>
            <a:off x="2799008" y="2621927"/>
            <a:ext cx="1295070" cy="1178538"/>
            <a:chOff x="1506187" y="3018971"/>
            <a:chExt cx="1295070" cy="1178538"/>
          </a:xfrm>
        </p:grpSpPr>
        <p:cxnSp>
          <p:nvCxnSpPr>
            <p:cNvPr id="26" name="直接连接符 25"/>
            <p:cNvCxnSpPr/>
            <p:nvPr/>
          </p:nvCxnSpPr>
          <p:spPr>
            <a:xfrm flipH="1" flipV="1">
              <a:off x="2193918" y="3018971"/>
              <a:ext cx="607339" cy="1178538"/>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1506187" y="3018971"/>
              <a:ext cx="684887"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28" name="组合 27"/>
          <p:cNvGrpSpPr/>
          <p:nvPr/>
        </p:nvGrpSpPr>
        <p:grpSpPr>
          <a:xfrm flipH="1">
            <a:off x="8123829" y="2705268"/>
            <a:ext cx="1230525" cy="1119801"/>
            <a:chOff x="1506187" y="3018971"/>
            <a:chExt cx="1295070" cy="1178538"/>
          </a:xfrm>
        </p:grpSpPr>
        <p:cxnSp>
          <p:nvCxnSpPr>
            <p:cNvPr id="29" name="直接连接符 28"/>
            <p:cNvCxnSpPr/>
            <p:nvPr/>
          </p:nvCxnSpPr>
          <p:spPr>
            <a:xfrm flipH="1" flipV="1">
              <a:off x="2193918" y="3018971"/>
              <a:ext cx="607339" cy="1178538"/>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1506187" y="3018971"/>
              <a:ext cx="684887"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31" name="组合 30"/>
          <p:cNvGrpSpPr/>
          <p:nvPr/>
        </p:nvGrpSpPr>
        <p:grpSpPr>
          <a:xfrm flipH="1">
            <a:off x="9676125" y="3897878"/>
            <a:ext cx="811570" cy="738544"/>
            <a:chOff x="1506187" y="3018971"/>
            <a:chExt cx="1295070" cy="1178538"/>
          </a:xfrm>
        </p:grpSpPr>
        <p:cxnSp>
          <p:nvCxnSpPr>
            <p:cNvPr id="32" name="直接连接符 31"/>
            <p:cNvCxnSpPr/>
            <p:nvPr/>
          </p:nvCxnSpPr>
          <p:spPr>
            <a:xfrm flipH="1" flipV="1">
              <a:off x="2193918" y="3018971"/>
              <a:ext cx="607339" cy="1178538"/>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1506187" y="3018971"/>
              <a:ext cx="684887"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grpSp>
      <p:sp>
        <p:nvSpPr>
          <p:cNvPr id="34" name="矩形 33"/>
          <p:cNvSpPr/>
          <p:nvPr/>
        </p:nvSpPr>
        <p:spPr>
          <a:xfrm>
            <a:off x="2576184" y="1810150"/>
            <a:ext cx="2599576" cy="738664"/>
          </a:xfrm>
          <a:prstGeom prst="rect">
            <a:avLst/>
          </a:prstGeom>
        </p:spPr>
        <p:txBody>
          <a:bodyPr wrap="square">
            <a:spAutoFit/>
          </a:bodyPr>
          <a:lstStyle/>
          <a:p>
            <a:pPr>
              <a:lnSpc>
                <a:spcPct val="150000"/>
              </a:lnSpc>
            </a:pPr>
            <a:r>
              <a:rPr lang="zh-CN" altLang="en-US" sz="1400" dirty="0">
                <a:solidFill>
                  <a:srgbClr val="373535"/>
                </a:solidFill>
                <a:latin typeface="微软雅黑" panose="020B0503020204020204" pitchFamily="34" charset="-122"/>
                <a:ea typeface="微软雅黑" panose="020B0503020204020204" pitchFamily="34" charset="-122"/>
              </a:rPr>
              <a:t>本模板的所有素材和逻辑图表，均可自由编辑替换和移动。</a:t>
            </a:r>
            <a:endParaRPr lang="zh-CN" altLang="en-US" sz="1400" dirty="0">
              <a:solidFill>
                <a:srgbClr val="373535"/>
              </a:solidFill>
            </a:endParaRPr>
          </a:p>
        </p:txBody>
      </p:sp>
      <p:sp>
        <p:nvSpPr>
          <p:cNvPr id="35" name="文本框 34"/>
          <p:cNvSpPr txBox="1"/>
          <p:nvPr/>
        </p:nvSpPr>
        <p:spPr>
          <a:xfrm>
            <a:off x="2343525" y="1558156"/>
            <a:ext cx="1803667" cy="369332"/>
          </a:xfrm>
          <a:prstGeom prst="rect">
            <a:avLst/>
          </a:prstGeom>
          <a:noFill/>
        </p:spPr>
        <p:txBody>
          <a:bodyPr wrap="square" rtlCol="0">
            <a:spAutoFit/>
          </a:bodyPr>
          <a:lstStyle/>
          <a:p>
            <a:pPr algn="r"/>
            <a:r>
              <a:rPr lang="zh-CN" altLang="en-US" dirty="0">
                <a:solidFill>
                  <a:srgbClr val="0028BE"/>
                </a:solidFill>
                <a:latin typeface="微软雅黑" panose="020B0503020204020204" pitchFamily="34" charset="-122"/>
                <a:ea typeface="微软雅黑" panose="020B0503020204020204" pitchFamily="34" charset="-122"/>
              </a:rPr>
              <a:t>单击添加标题</a:t>
            </a:r>
          </a:p>
        </p:txBody>
      </p:sp>
      <p:sp>
        <p:nvSpPr>
          <p:cNvPr id="36" name="矩形 35"/>
          <p:cNvSpPr/>
          <p:nvPr/>
        </p:nvSpPr>
        <p:spPr>
          <a:xfrm>
            <a:off x="773332" y="2710081"/>
            <a:ext cx="2599576" cy="738664"/>
          </a:xfrm>
          <a:prstGeom prst="rect">
            <a:avLst/>
          </a:prstGeom>
        </p:spPr>
        <p:txBody>
          <a:bodyPr wrap="square">
            <a:spAutoFit/>
          </a:bodyPr>
          <a:lstStyle/>
          <a:p>
            <a:pPr>
              <a:lnSpc>
                <a:spcPct val="150000"/>
              </a:lnSpc>
            </a:pPr>
            <a:r>
              <a:rPr lang="zh-CN" altLang="en-US" sz="1400" dirty="0">
                <a:solidFill>
                  <a:srgbClr val="373535"/>
                </a:solidFill>
                <a:latin typeface="微软雅黑" panose="020B0503020204020204" pitchFamily="34" charset="-122"/>
                <a:ea typeface="微软雅黑" panose="020B0503020204020204" pitchFamily="34" charset="-122"/>
              </a:rPr>
              <a:t>本模板的所有素材和逻辑图表，均可自由编辑替换和移动。</a:t>
            </a:r>
            <a:endParaRPr lang="zh-CN" altLang="en-US" sz="1400" dirty="0">
              <a:solidFill>
                <a:srgbClr val="373535"/>
              </a:solidFill>
            </a:endParaRPr>
          </a:p>
        </p:txBody>
      </p:sp>
      <p:sp>
        <p:nvSpPr>
          <p:cNvPr id="37" name="文本框 36"/>
          <p:cNvSpPr txBox="1"/>
          <p:nvPr/>
        </p:nvSpPr>
        <p:spPr>
          <a:xfrm>
            <a:off x="540673" y="2458087"/>
            <a:ext cx="1803667" cy="369332"/>
          </a:xfrm>
          <a:prstGeom prst="rect">
            <a:avLst/>
          </a:prstGeom>
          <a:noFill/>
        </p:spPr>
        <p:txBody>
          <a:bodyPr wrap="square" rtlCol="0">
            <a:spAutoFit/>
          </a:bodyPr>
          <a:lstStyle/>
          <a:p>
            <a:pPr algn="r"/>
            <a:r>
              <a:rPr lang="zh-CN" altLang="en-US" dirty="0">
                <a:solidFill>
                  <a:srgbClr val="0028BE"/>
                </a:solidFill>
                <a:latin typeface="微软雅黑" panose="020B0503020204020204" pitchFamily="34" charset="-122"/>
                <a:ea typeface="微软雅黑" panose="020B0503020204020204" pitchFamily="34" charset="-122"/>
              </a:rPr>
              <a:t>单击添加标题</a:t>
            </a:r>
          </a:p>
        </p:txBody>
      </p:sp>
      <p:sp>
        <p:nvSpPr>
          <p:cNvPr id="38" name="矩形 37"/>
          <p:cNvSpPr/>
          <p:nvPr/>
        </p:nvSpPr>
        <p:spPr>
          <a:xfrm>
            <a:off x="8307074" y="1862074"/>
            <a:ext cx="2599576" cy="738664"/>
          </a:xfrm>
          <a:prstGeom prst="rect">
            <a:avLst/>
          </a:prstGeom>
        </p:spPr>
        <p:txBody>
          <a:bodyPr wrap="square">
            <a:spAutoFit/>
          </a:bodyPr>
          <a:lstStyle/>
          <a:p>
            <a:pPr>
              <a:lnSpc>
                <a:spcPct val="150000"/>
              </a:lnSpc>
            </a:pPr>
            <a:r>
              <a:rPr lang="zh-CN" altLang="en-US" sz="1400" dirty="0">
                <a:solidFill>
                  <a:srgbClr val="373535"/>
                </a:solidFill>
                <a:latin typeface="微软雅黑" panose="020B0503020204020204" pitchFamily="34" charset="-122"/>
                <a:ea typeface="微软雅黑" panose="020B0503020204020204" pitchFamily="34" charset="-122"/>
              </a:rPr>
              <a:t>本模板的所有素材和逻辑图表，均可自由编辑替换和移动。</a:t>
            </a:r>
            <a:endParaRPr lang="zh-CN" altLang="en-US" sz="1400" dirty="0">
              <a:solidFill>
                <a:srgbClr val="373535"/>
              </a:solidFill>
            </a:endParaRPr>
          </a:p>
        </p:txBody>
      </p:sp>
      <p:sp>
        <p:nvSpPr>
          <p:cNvPr id="39" name="文本框 38"/>
          <p:cNvSpPr txBox="1"/>
          <p:nvPr/>
        </p:nvSpPr>
        <p:spPr>
          <a:xfrm>
            <a:off x="8074415" y="1610080"/>
            <a:ext cx="1803667" cy="369332"/>
          </a:xfrm>
          <a:prstGeom prst="rect">
            <a:avLst/>
          </a:prstGeom>
          <a:noFill/>
        </p:spPr>
        <p:txBody>
          <a:bodyPr wrap="square" rtlCol="0">
            <a:spAutoFit/>
          </a:bodyPr>
          <a:lstStyle/>
          <a:p>
            <a:pPr algn="r"/>
            <a:r>
              <a:rPr lang="zh-CN" altLang="en-US" dirty="0">
                <a:solidFill>
                  <a:srgbClr val="0028BE"/>
                </a:solidFill>
                <a:latin typeface="微软雅黑" panose="020B0503020204020204" pitchFamily="34" charset="-122"/>
                <a:ea typeface="微软雅黑" panose="020B0503020204020204" pitchFamily="34" charset="-122"/>
              </a:rPr>
              <a:t>单击添加标题</a:t>
            </a:r>
          </a:p>
        </p:txBody>
      </p:sp>
      <p:sp>
        <p:nvSpPr>
          <p:cNvPr id="40" name="矩形 39"/>
          <p:cNvSpPr/>
          <p:nvPr/>
        </p:nvSpPr>
        <p:spPr>
          <a:xfrm>
            <a:off x="9110337" y="3148373"/>
            <a:ext cx="2599576" cy="738664"/>
          </a:xfrm>
          <a:prstGeom prst="rect">
            <a:avLst/>
          </a:prstGeom>
        </p:spPr>
        <p:txBody>
          <a:bodyPr wrap="square">
            <a:spAutoFit/>
          </a:bodyPr>
          <a:lstStyle/>
          <a:p>
            <a:pPr>
              <a:lnSpc>
                <a:spcPct val="150000"/>
              </a:lnSpc>
            </a:pPr>
            <a:r>
              <a:rPr lang="zh-CN" altLang="en-US" sz="1400" dirty="0">
                <a:solidFill>
                  <a:srgbClr val="373535"/>
                </a:solidFill>
                <a:latin typeface="微软雅黑" panose="020B0503020204020204" pitchFamily="34" charset="-122"/>
                <a:ea typeface="微软雅黑" panose="020B0503020204020204" pitchFamily="34" charset="-122"/>
              </a:rPr>
              <a:t>本模板的所有素材和逻辑图表，均可自由编辑替换和移动。</a:t>
            </a:r>
            <a:endParaRPr lang="zh-CN" altLang="en-US" sz="1400" dirty="0">
              <a:solidFill>
                <a:srgbClr val="373535"/>
              </a:solidFill>
            </a:endParaRPr>
          </a:p>
        </p:txBody>
      </p:sp>
      <p:sp>
        <p:nvSpPr>
          <p:cNvPr id="41" name="文本框 40"/>
          <p:cNvSpPr txBox="1"/>
          <p:nvPr/>
        </p:nvSpPr>
        <p:spPr>
          <a:xfrm>
            <a:off x="8877678" y="2896379"/>
            <a:ext cx="1803667" cy="369332"/>
          </a:xfrm>
          <a:prstGeom prst="rect">
            <a:avLst/>
          </a:prstGeom>
          <a:noFill/>
        </p:spPr>
        <p:txBody>
          <a:bodyPr wrap="square" rtlCol="0">
            <a:spAutoFit/>
          </a:bodyPr>
          <a:lstStyle/>
          <a:p>
            <a:pPr algn="r"/>
            <a:r>
              <a:rPr lang="zh-CN" altLang="en-US" dirty="0">
                <a:solidFill>
                  <a:srgbClr val="0028BE"/>
                </a:solidFill>
                <a:latin typeface="微软雅黑" panose="020B0503020204020204" pitchFamily="34" charset="-122"/>
                <a:ea typeface="微软雅黑" panose="020B0503020204020204" pitchFamily="34" charset="-122"/>
              </a:rPr>
              <a:t>单击添加标题</a:t>
            </a:r>
          </a:p>
        </p:txBody>
      </p:sp>
      <p:sp>
        <p:nvSpPr>
          <p:cNvPr id="42" name="文本框 41"/>
          <p:cNvSpPr txBox="1"/>
          <p:nvPr/>
        </p:nvSpPr>
        <p:spPr>
          <a:xfrm>
            <a:off x="5168330" y="3244334"/>
            <a:ext cx="1803667" cy="369332"/>
          </a:xfrm>
          <a:prstGeom prst="rect">
            <a:avLst/>
          </a:prstGeom>
          <a:noFill/>
        </p:spPr>
        <p:txBody>
          <a:bodyPr wrap="square" rtlCol="0">
            <a:spAutoFit/>
          </a:bodyPr>
          <a:lstStyle/>
          <a:p>
            <a:pPr algn="r"/>
            <a:r>
              <a:rPr lang="zh-CN" altLang="en-US" dirty="0">
                <a:solidFill>
                  <a:schemeClr val="bg1"/>
                </a:solidFill>
                <a:latin typeface="微软雅黑" panose="020B0503020204020204" pitchFamily="34" charset="-122"/>
                <a:ea typeface="微软雅黑" panose="020B0503020204020204" pitchFamily="34" charset="-122"/>
              </a:rPr>
              <a:t>单击添加标题</a:t>
            </a:r>
          </a:p>
        </p:txBody>
      </p:sp>
      <p:sp>
        <p:nvSpPr>
          <p:cNvPr id="43" name="文本框 42"/>
          <p:cNvSpPr txBox="1"/>
          <p:nvPr/>
        </p:nvSpPr>
        <p:spPr>
          <a:xfrm>
            <a:off x="7031618" y="4086464"/>
            <a:ext cx="1803667" cy="369332"/>
          </a:xfrm>
          <a:prstGeom prst="rect">
            <a:avLst/>
          </a:prstGeom>
          <a:noFill/>
        </p:spPr>
        <p:txBody>
          <a:bodyPr wrap="square" rtlCol="0">
            <a:spAutoFit/>
          </a:bodyPr>
          <a:lstStyle/>
          <a:p>
            <a:pPr algn="r"/>
            <a:r>
              <a:rPr lang="zh-CN" altLang="en-US" dirty="0">
                <a:solidFill>
                  <a:schemeClr val="bg1"/>
                </a:solidFill>
                <a:latin typeface="微软雅黑" panose="020B0503020204020204" pitchFamily="34" charset="-122"/>
                <a:ea typeface="微软雅黑" panose="020B0503020204020204" pitchFamily="34" charset="-122"/>
              </a:rPr>
              <a:t>单击添加标题</a:t>
            </a:r>
          </a:p>
        </p:txBody>
      </p:sp>
      <p:sp>
        <p:nvSpPr>
          <p:cNvPr id="44" name="文本框 43"/>
          <p:cNvSpPr txBox="1"/>
          <p:nvPr/>
        </p:nvSpPr>
        <p:spPr>
          <a:xfrm>
            <a:off x="8521737" y="4881559"/>
            <a:ext cx="1803667" cy="369332"/>
          </a:xfrm>
          <a:prstGeom prst="rect">
            <a:avLst/>
          </a:prstGeom>
          <a:noFill/>
        </p:spPr>
        <p:txBody>
          <a:bodyPr wrap="square" rtlCol="0">
            <a:spAutoFit/>
          </a:bodyPr>
          <a:lstStyle/>
          <a:p>
            <a:pPr algn="r"/>
            <a:r>
              <a:rPr lang="zh-CN" altLang="en-US" dirty="0">
                <a:solidFill>
                  <a:schemeClr val="bg1"/>
                </a:solidFill>
                <a:latin typeface="微软雅黑" panose="020B0503020204020204" pitchFamily="34" charset="-122"/>
                <a:ea typeface="微软雅黑" panose="020B0503020204020204" pitchFamily="34" charset="-122"/>
              </a:rPr>
              <a:t>单击添加标题</a:t>
            </a:r>
          </a:p>
        </p:txBody>
      </p:sp>
      <p:sp>
        <p:nvSpPr>
          <p:cNvPr id="45" name="文本框 44"/>
          <p:cNvSpPr txBox="1"/>
          <p:nvPr/>
        </p:nvSpPr>
        <p:spPr>
          <a:xfrm>
            <a:off x="1986741" y="4894888"/>
            <a:ext cx="1803667" cy="369332"/>
          </a:xfrm>
          <a:prstGeom prst="rect">
            <a:avLst/>
          </a:prstGeom>
          <a:noFill/>
        </p:spPr>
        <p:txBody>
          <a:bodyPr wrap="square" rtlCol="0">
            <a:spAutoFit/>
          </a:bodyPr>
          <a:lstStyle/>
          <a:p>
            <a:pPr algn="r"/>
            <a:r>
              <a:rPr lang="zh-CN" altLang="en-US" dirty="0">
                <a:solidFill>
                  <a:schemeClr val="bg1"/>
                </a:solidFill>
                <a:latin typeface="微软雅黑" panose="020B0503020204020204" pitchFamily="34" charset="-122"/>
                <a:ea typeface="微软雅黑" panose="020B0503020204020204" pitchFamily="34" charset="-122"/>
              </a:rPr>
              <a:t>单击添加标题</a:t>
            </a:r>
          </a:p>
        </p:txBody>
      </p:sp>
      <p:sp>
        <p:nvSpPr>
          <p:cNvPr id="46" name="文本框 45"/>
          <p:cNvSpPr txBox="1"/>
          <p:nvPr/>
        </p:nvSpPr>
        <p:spPr>
          <a:xfrm>
            <a:off x="3486429" y="4081296"/>
            <a:ext cx="1803667" cy="369332"/>
          </a:xfrm>
          <a:prstGeom prst="rect">
            <a:avLst/>
          </a:prstGeom>
          <a:noFill/>
        </p:spPr>
        <p:txBody>
          <a:bodyPr wrap="square" rtlCol="0">
            <a:spAutoFit/>
          </a:bodyPr>
          <a:lstStyle/>
          <a:p>
            <a:pPr algn="r"/>
            <a:r>
              <a:rPr lang="zh-CN" altLang="en-US" dirty="0">
                <a:solidFill>
                  <a:schemeClr val="bg1"/>
                </a:solidFill>
                <a:latin typeface="微软雅黑" panose="020B0503020204020204" pitchFamily="34" charset="-122"/>
                <a:ea typeface="微软雅黑" panose="020B0503020204020204" pitchFamily="34" charset="-122"/>
              </a:rPr>
              <a:t>单击添加标题</a:t>
            </a:r>
          </a:p>
        </p:txBody>
      </p:sp>
      <p:grpSp>
        <p:nvGrpSpPr>
          <p:cNvPr id="2" name="组合 1"/>
          <p:cNvGrpSpPr/>
          <p:nvPr/>
        </p:nvGrpSpPr>
        <p:grpSpPr>
          <a:xfrm>
            <a:off x="404936" y="349441"/>
            <a:ext cx="1841453" cy="568000"/>
            <a:chOff x="404936" y="349441"/>
            <a:chExt cx="1841453" cy="568000"/>
          </a:xfrm>
        </p:grpSpPr>
        <p:sp>
          <p:nvSpPr>
            <p:cNvPr id="3" name="Text Box 39"/>
            <p:cNvSpPr txBox="1">
              <a:spLocks noChangeArrowheads="1"/>
            </p:cNvSpPr>
            <p:nvPr/>
          </p:nvSpPr>
          <p:spPr bwMode="auto">
            <a:xfrm>
              <a:off x="404936" y="349441"/>
              <a:ext cx="1841453"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0"/>
                </a:spcBef>
                <a:defRPr/>
              </a:pPr>
              <a:r>
                <a:rPr lang="zh-CN" altLang="en-US" sz="2000" b="1" dirty="0">
                  <a:solidFill>
                    <a:srgbClr val="0028BE"/>
                  </a:solidFill>
                  <a:latin typeface="微软雅黑" panose="020B0503020204020204" pitchFamily="34" charset="-122"/>
                  <a:ea typeface="微软雅黑" panose="020B0503020204020204" pitchFamily="34" charset="-122"/>
                </a:rPr>
                <a:t>点击</a:t>
              </a: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添加标题</a:t>
              </a:r>
              <a:endParaRPr lang="en-US" altLang="zh-CN" sz="2000" b="1" dirty="0">
                <a:solidFill>
                  <a:srgbClr val="8E6D48"/>
                </a:solidFill>
                <a:latin typeface="微软雅黑" panose="020B0503020204020204" pitchFamily="34" charset="-122"/>
                <a:ea typeface="微软雅黑" panose="020B0503020204020204" pitchFamily="34" charset="-122"/>
              </a:endParaRPr>
            </a:p>
          </p:txBody>
        </p:sp>
        <p:sp>
          <p:nvSpPr>
            <p:cNvPr id="4" name="Text Box 39"/>
            <p:cNvSpPr txBox="1">
              <a:spLocks noChangeArrowheads="1"/>
            </p:cNvSpPr>
            <p:nvPr/>
          </p:nvSpPr>
          <p:spPr bwMode="auto">
            <a:xfrm>
              <a:off x="404936" y="686609"/>
              <a:ext cx="169415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a:spcBef>
                  <a:spcPct val="0"/>
                </a:spcBef>
                <a:defRPr/>
              </a:pPr>
              <a:r>
                <a:rPr lang="en-US" altLang="zh-CN" sz="900" dirty="0">
                  <a:solidFill>
                    <a:schemeClr val="tx1">
                      <a:lumMod val="85000"/>
                      <a:lumOff val="15000"/>
                    </a:schemeClr>
                  </a:solidFill>
                  <a:latin typeface="微软雅黑" panose="020B0503020204020204" pitchFamily="34" charset="-122"/>
                  <a:ea typeface="微软雅黑" panose="020B0503020204020204" pitchFamily="34" charset="-122"/>
                </a:rPr>
                <a:t>ADD HERE TO ADD TITLE </a:t>
              </a:r>
            </a:p>
          </p:txBody>
        </p:sp>
      </p:grpSp>
    </p:spTree>
  </p:cSld>
  <p:clrMapOvr>
    <a:masterClrMapping/>
  </p:clrMapOvr>
  <p:transition spd="slow" advClick="0" advTm="2000">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 name="文本框 142"/>
          <p:cNvSpPr txBox="1"/>
          <p:nvPr/>
        </p:nvSpPr>
        <p:spPr>
          <a:xfrm>
            <a:off x="1454473" y="2736564"/>
            <a:ext cx="926210" cy="483235"/>
          </a:xfrm>
          <a:prstGeom prst="rect">
            <a:avLst/>
          </a:prstGeom>
          <a:noFill/>
        </p:spPr>
        <p:txBody>
          <a:bodyPr wrap="square" rtlCol="0">
            <a:spAutoFit/>
          </a:bodyPr>
          <a:lstStyle/>
          <a:p>
            <a:r>
              <a:rPr lang="en-US" altLang="zh-CN" sz="2400" dirty="0">
                <a:solidFill>
                  <a:schemeClr val="bg1">
                    <a:lumMod val="65000"/>
                  </a:schemeClr>
                </a:solidFill>
                <a:latin typeface="微软雅黑" panose="020B0503020204020204" pitchFamily="34" charset="-122"/>
                <a:ea typeface="微软雅黑" panose="020B0503020204020204" pitchFamily="34" charset="-122"/>
              </a:rPr>
              <a:t>2013</a:t>
            </a:r>
          </a:p>
        </p:txBody>
      </p:sp>
      <p:sp>
        <p:nvSpPr>
          <p:cNvPr id="144" name="文本框 143"/>
          <p:cNvSpPr txBox="1"/>
          <p:nvPr/>
        </p:nvSpPr>
        <p:spPr>
          <a:xfrm>
            <a:off x="3474788" y="2747349"/>
            <a:ext cx="925830" cy="461665"/>
          </a:xfrm>
          <a:prstGeom prst="rect">
            <a:avLst/>
          </a:prstGeom>
          <a:noFill/>
        </p:spPr>
        <p:txBody>
          <a:bodyPr wrap="square" rtlCol="0">
            <a:spAutoFit/>
          </a:bodyPr>
          <a:lstStyle/>
          <a:p>
            <a:r>
              <a:rPr lang="en-US" altLang="zh-CN" sz="2400" dirty="0">
                <a:solidFill>
                  <a:schemeClr val="bg1">
                    <a:lumMod val="65000"/>
                  </a:schemeClr>
                </a:solidFill>
                <a:latin typeface="微软雅黑" panose="020B0503020204020204" pitchFamily="34" charset="-122"/>
                <a:ea typeface="微软雅黑" panose="020B0503020204020204" pitchFamily="34" charset="-122"/>
              </a:rPr>
              <a:t>2014</a:t>
            </a:r>
          </a:p>
        </p:txBody>
      </p:sp>
      <p:sp>
        <p:nvSpPr>
          <p:cNvPr id="145" name="文本框 144"/>
          <p:cNvSpPr txBox="1"/>
          <p:nvPr/>
        </p:nvSpPr>
        <p:spPr>
          <a:xfrm>
            <a:off x="5494723" y="2747349"/>
            <a:ext cx="925830" cy="461665"/>
          </a:xfrm>
          <a:prstGeom prst="rect">
            <a:avLst/>
          </a:prstGeom>
          <a:noFill/>
        </p:spPr>
        <p:txBody>
          <a:bodyPr wrap="square" rtlCol="0">
            <a:spAutoFit/>
          </a:bodyPr>
          <a:lstStyle/>
          <a:p>
            <a:r>
              <a:rPr lang="en-US" altLang="zh-CN" sz="2400" dirty="0">
                <a:solidFill>
                  <a:schemeClr val="bg1">
                    <a:lumMod val="65000"/>
                  </a:schemeClr>
                </a:solidFill>
                <a:latin typeface="微软雅黑" panose="020B0503020204020204" pitchFamily="34" charset="-122"/>
                <a:ea typeface="微软雅黑" panose="020B0503020204020204" pitchFamily="34" charset="-122"/>
              </a:rPr>
              <a:t>2015</a:t>
            </a:r>
          </a:p>
        </p:txBody>
      </p:sp>
      <p:sp>
        <p:nvSpPr>
          <p:cNvPr id="146" name="文本框 145"/>
          <p:cNvSpPr txBox="1"/>
          <p:nvPr/>
        </p:nvSpPr>
        <p:spPr>
          <a:xfrm>
            <a:off x="7514658" y="2736564"/>
            <a:ext cx="925830" cy="483235"/>
          </a:xfrm>
          <a:prstGeom prst="rect">
            <a:avLst/>
          </a:prstGeom>
          <a:noFill/>
        </p:spPr>
        <p:txBody>
          <a:bodyPr wrap="square" rtlCol="0">
            <a:spAutoFit/>
          </a:bodyPr>
          <a:lstStyle/>
          <a:p>
            <a:r>
              <a:rPr lang="en-US" altLang="zh-CN" sz="2400" dirty="0">
                <a:solidFill>
                  <a:schemeClr val="bg1">
                    <a:lumMod val="65000"/>
                  </a:schemeClr>
                </a:solidFill>
                <a:latin typeface="微软雅黑" panose="020B0503020204020204" pitchFamily="34" charset="-122"/>
                <a:ea typeface="微软雅黑" panose="020B0503020204020204" pitchFamily="34" charset="-122"/>
              </a:rPr>
              <a:t>2016</a:t>
            </a:r>
          </a:p>
        </p:txBody>
      </p:sp>
      <p:sp>
        <p:nvSpPr>
          <p:cNvPr id="147" name="文本框 146"/>
          <p:cNvSpPr txBox="1"/>
          <p:nvPr/>
        </p:nvSpPr>
        <p:spPr>
          <a:xfrm>
            <a:off x="9534593" y="2736564"/>
            <a:ext cx="925830" cy="483235"/>
          </a:xfrm>
          <a:prstGeom prst="rect">
            <a:avLst/>
          </a:prstGeom>
          <a:noFill/>
        </p:spPr>
        <p:txBody>
          <a:bodyPr wrap="square" rtlCol="0">
            <a:spAutoFit/>
          </a:bodyPr>
          <a:lstStyle/>
          <a:p>
            <a:r>
              <a:rPr lang="en-US" altLang="zh-CN" sz="2400" dirty="0">
                <a:solidFill>
                  <a:schemeClr val="bg1">
                    <a:lumMod val="65000"/>
                  </a:schemeClr>
                </a:solidFill>
                <a:latin typeface="微软雅黑" panose="020B0503020204020204" pitchFamily="34" charset="-122"/>
                <a:ea typeface="微软雅黑" panose="020B0503020204020204" pitchFamily="34" charset="-122"/>
              </a:rPr>
              <a:t>2017</a:t>
            </a:r>
          </a:p>
        </p:txBody>
      </p:sp>
      <p:sp>
        <p:nvSpPr>
          <p:cNvPr id="148" name="矩形 147"/>
          <p:cNvSpPr/>
          <p:nvPr/>
        </p:nvSpPr>
        <p:spPr>
          <a:xfrm>
            <a:off x="1104273" y="3657025"/>
            <a:ext cx="1658358" cy="523220"/>
          </a:xfrm>
          <a:prstGeom prst="rect">
            <a:avLst/>
          </a:prstGeom>
        </p:spPr>
        <p:txBody>
          <a:bodyPr wrap="square">
            <a:spAutoFit/>
          </a:bodyPr>
          <a:lstStyle/>
          <a:p>
            <a:pPr algn="ctr"/>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400" dirty="0">
              <a:solidFill>
                <a:prstClr val="black"/>
              </a:solidFill>
            </a:endParaRPr>
          </a:p>
        </p:txBody>
      </p:sp>
      <p:sp>
        <p:nvSpPr>
          <p:cNvPr id="163" name="矩形 162"/>
          <p:cNvSpPr/>
          <p:nvPr/>
        </p:nvSpPr>
        <p:spPr>
          <a:xfrm>
            <a:off x="4794577" y="1297584"/>
            <a:ext cx="2326122" cy="523220"/>
          </a:xfrm>
          <a:prstGeom prst="rect">
            <a:avLst/>
          </a:prstGeom>
        </p:spPr>
        <p:txBody>
          <a:bodyPr wrap="square">
            <a:spAutoFit/>
          </a:bodyPr>
          <a:lstStyle/>
          <a:p>
            <a:r>
              <a:rPr lang="zh-CN" altLang="en-US" sz="2800" b="1" dirty="0">
                <a:solidFill>
                  <a:schemeClr val="bg2">
                    <a:lumMod val="25000"/>
                  </a:schemeClr>
                </a:solidFill>
                <a:latin typeface="微软雅黑" panose="020B0503020204020204" pitchFamily="34" charset="-122"/>
                <a:ea typeface="微软雅黑" panose="020B0503020204020204" pitchFamily="34" charset="-122"/>
              </a:rPr>
              <a:t>企业发展历程</a:t>
            </a:r>
            <a:endParaRPr lang="en-US" altLang="zh-CN" sz="2800" b="1" dirty="0">
              <a:solidFill>
                <a:prstClr val="white">
                  <a:lumMod val="50000"/>
                </a:prstClr>
              </a:solidFill>
              <a:latin typeface="微软雅黑" panose="020B0503020204020204" pitchFamily="34" charset="-122"/>
              <a:ea typeface="微软雅黑" panose="020B0503020204020204" pitchFamily="34" charset="-122"/>
            </a:endParaRPr>
          </a:p>
        </p:txBody>
      </p:sp>
      <p:sp>
        <p:nvSpPr>
          <p:cNvPr id="164" name="矩形 163"/>
          <p:cNvSpPr/>
          <p:nvPr/>
        </p:nvSpPr>
        <p:spPr>
          <a:xfrm>
            <a:off x="4531607" y="1891452"/>
            <a:ext cx="2852063" cy="338554"/>
          </a:xfrm>
          <a:prstGeom prst="rect">
            <a:avLst/>
          </a:prstGeom>
        </p:spPr>
        <p:txBody>
          <a:bodyPr wrap="none">
            <a:spAutoFit/>
          </a:bodyPr>
          <a:lstStyle/>
          <a:p>
            <a:r>
              <a:rPr lang="zh-CN" altLang="en-US" sz="16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600" dirty="0">
              <a:solidFill>
                <a:prstClr val="white">
                  <a:lumMod val="50000"/>
                </a:prstClr>
              </a:solidFill>
            </a:endParaRPr>
          </a:p>
        </p:txBody>
      </p:sp>
      <p:grpSp>
        <p:nvGrpSpPr>
          <p:cNvPr id="14" name="组合 13"/>
          <p:cNvGrpSpPr/>
          <p:nvPr/>
        </p:nvGrpSpPr>
        <p:grpSpPr>
          <a:xfrm>
            <a:off x="404936" y="349441"/>
            <a:ext cx="1841453" cy="568000"/>
            <a:chOff x="404936" y="349441"/>
            <a:chExt cx="1841453" cy="568000"/>
          </a:xfrm>
        </p:grpSpPr>
        <p:sp>
          <p:nvSpPr>
            <p:cNvPr id="16" name="Text Box 39"/>
            <p:cNvSpPr txBox="1">
              <a:spLocks noChangeArrowheads="1"/>
            </p:cNvSpPr>
            <p:nvPr/>
          </p:nvSpPr>
          <p:spPr bwMode="auto">
            <a:xfrm>
              <a:off x="404936" y="349441"/>
              <a:ext cx="1841453"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0"/>
                </a:spcBef>
                <a:defRPr/>
              </a:pPr>
              <a:r>
                <a:rPr lang="zh-CN" altLang="en-US" sz="2000" b="1" dirty="0">
                  <a:solidFill>
                    <a:srgbClr val="0028BE"/>
                  </a:solidFill>
                  <a:latin typeface="微软雅黑" panose="020B0503020204020204" pitchFamily="34" charset="-122"/>
                  <a:ea typeface="微软雅黑" panose="020B0503020204020204" pitchFamily="34" charset="-122"/>
                </a:rPr>
                <a:t>点击</a:t>
              </a: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添加标题</a:t>
              </a:r>
              <a:endParaRPr lang="en-US" altLang="zh-CN" sz="2000" b="1" dirty="0">
                <a:solidFill>
                  <a:srgbClr val="8E6D48"/>
                </a:solidFill>
                <a:latin typeface="微软雅黑" panose="020B0503020204020204" pitchFamily="34" charset="-122"/>
                <a:ea typeface="微软雅黑" panose="020B0503020204020204" pitchFamily="34" charset="-122"/>
              </a:endParaRPr>
            </a:p>
          </p:txBody>
        </p:sp>
        <p:sp>
          <p:nvSpPr>
            <p:cNvPr id="18" name="Text Box 39"/>
            <p:cNvSpPr txBox="1">
              <a:spLocks noChangeArrowheads="1"/>
            </p:cNvSpPr>
            <p:nvPr/>
          </p:nvSpPr>
          <p:spPr bwMode="auto">
            <a:xfrm>
              <a:off x="404936" y="686609"/>
              <a:ext cx="169415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a:spcBef>
                  <a:spcPct val="0"/>
                </a:spcBef>
                <a:defRPr/>
              </a:pPr>
              <a:r>
                <a:rPr lang="en-US" altLang="zh-CN" sz="900" dirty="0">
                  <a:solidFill>
                    <a:schemeClr val="tx1">
                      <a:lumMod val="85000"/>
                      <a:lumOff val="15000"/>
                    </a:schemeClr>
                  </a:solidFill>
                  <a:latin typeface="微软雅黑" panose="020B0503020204020204" pitchFamily="34" charset="-122"/>
                  <a:ea typeface="微软雅黑" panose="020B0503020204020204" pitchFamily="34" charset="-122"/>
                </a:rPr>
                <a:t>ADD HERE TO ADD TITLE </a:t>
              </a:r>
            </a:p>
          </p:txBody>
        </p:sp>
      </p:grpSp>
      <p:cxnSp>
        <p:nvCxnSpPr>
          <p:cNvPr id="2" name="直接连接符 1"/>
          <p:cNvCxnSpPr/>
          <p:nvPr/>
        </p:nvCxnSpPr>
        <p:spPr>
          <a:xfrm>
            <a:off x="1301115" y="3247390"/>
            <a:ext cx="1264285" cy="0"/>
          </a:xfrm>
          <a:prstGeom prst="line">
            <a:avLst/>
          </a:prstGeom>
          <a:ln>
            <a:solidFill>
              <a:srgbClr val="0028BE"/>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a:off x="3317240" y="3247390"/>
            <a:ext cx="1264285" cy="0"/>
          </a:xfrm>
          <a:prstGeom prst="line">
            <a:avLst/>
          </a:prstGeom>
          <a:ln>
            <a:solidFill>
              <a:srgbClr val="0028BE"/>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5333365" y="3247390"/>
            <a:ext cx="1264285" cy="0"/>
          </a:xfrm>
          <a:prstGeom prst="line">
            <a:avLst/>
          </a:prstGeom>
          <a:ln>
            <a:solidFill>
              <a:srgbClr val="0028BE"/>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7349490" y="3247390"/>
            <a:ext cx="1264285" cy="0"/>
          </a:xfrm>
          <a:prstGeom prst="line">
            <a:avLst/>
          </a:prstGeom>
          <a:ln>
            <a:solidFill>
              <a:srgbClr val="0028BE"/>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9365615" y="3247390"/>
            <a:ext cx="1264285" cy="0"/>
          </a:xfrm>
          <a:prstGeom prst="line">
            <a:avLst/>
          </a:prstGeom>
          <a:ln>
            <a:solidFill>
              <a:srgbClr val="0028BE"/>
            </a:solidFill>
          </a:ln>
        </p:spPr>
        <p:style>
          <a:lnRef idx="1">
            <a:schemeClr val="accent1"/>
          </a:lnRef>
          <a:fillRef idx="0">
            <a:schemeClr val="accent1"/>
          </a:fillRef>
          <a:effectRef idx="0">
            <a:schemeClr val="accent1"/>
          </a:effectRef>
          <a:fontRef idx="minor">
            <a:schemeClr val="tx1"/>
          </a:fontRef>
        </p:style>
      </p:cxnSp>
      <p:sp>
        <p:nvSpPr>
          <p:cNvPr id="7" name="半闭框 6"/>
          <p:cNvSpPr/>
          <p:nvPr/>
        </p:nvSpPr>
        <p:spPr>
          <a:xfrm rot="8100000">
            <a:off x="2712720" y="2890520"/>
            <a:ext cx="273050" cy="273050"/>
          </a:xfrm>
          <a:prstGeom prst="halfFrame">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8" name="半闭框 7"/>
          <p:cNvSpPr/>
          <p:nvPr/>
        </p:nvSpPr>
        <p:spPr>
          <a:xfrm rot="8100000">
            <a:off x="4758690" y="2890520"/>
            <a:ext cx="273050" cy="273050"/>
          </a:xfrm>
          <a:prstGeom prst="halfFrame">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 name="半闭框 8"/>
          <p:cNvSpPr/>
          <p:nvPr/>
        </p:nvSpPr>
        <p:spPr>
          <a:xfrm rot="8100000">
            <a:off x="6804660" y="2890520"/>
            <a:ext cx="273050" cy="273050"/>
          </a:xfrm>
          <a:prstGeom prst="halfFrame">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半闭框 9"/>
          <p:cNvSpPr/>
          <p:nvPr/>
        </p:nvSpPr>
        <p:spPr>
          <a:xfrm rot="8100000">
            <a:off x="8850630" y="2890520"/>
            <a:ext cx="273050" cy="273050"/>
          </a:xfrm>
          <a:prstGeom prst="halfFrame">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矩形 10"/>
          <p:cNvSpPr/>
          <p:nvPr/>
        </p:nvSpPr>
        <p:spPr>
          <a:xfrm>
            <a:off x="3120398" y="3657025"/>
            <a:ext cx="1658358" cy="523220"/>
          </a:xfrm>
          <a:prstGeom prst="rect">
            <a:avLst/>
          </a:prstGeom>
        </p:spPr>
        <p:txBody>
          <a:bodyPr wrap="square">
            <a:spAutoFit/>
          </a:bodyPr>
          <a:lstStyle/>
          <a:p>
            <a:pPr algn="ctr"/>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400" dirty="0">
              <a:solidFill>
                <a:prstClr val="black"/>
              </a:solidFill>
            </a:endParaRPr>
          </a:p>
        </p:txBody>
      </p:sp>
      <p:sp>
        <p:nvSpPr>
          <p:cNvPr id="12" name="矩形 11"/>
          <p:cNvSpPr/>
          <p:nvPr/>
        </p:nvSpPr>
        <p:spPr>
          <a:xfrm>
            <a:off x="5155573" y="3657025"/>
            <a:ext cx="1658358" cy="523220"/>
          </a:xfrm>
          <a:prstGeom prst="rect">
            <a:avLst/>
          </a:prstGeom>
        </p:spPr>
        <p:txBody>
          <a:bodyPr wrap="square">
            <a:spAutoFit/>
          </a:bodyPr>
          <a:lstStyle/>
          <a:p>
            <a:pPr algn="ctr"/>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400" dirty="0">
              <a:solidFill>
                <a:prstClr val="black"/>
              </a:solidFill>
            </a:endParaRPr>
          </a:p>
        </p:txBody>
      </p:sp>
      <p:sp>
        <p:nvSpPr>
          <p:cNvPr id="13" name="矩形 12"/>
          <p:cNvSpPr/>
          <p:nvPr/>
        </p:nvSpPr>
        <p:spPr>
          <a:xfrm>
            <a:off x="7152648" y="3657025"/>
            <a:ext cx="1658358" cy="523220"/>
          </a:xfrm>
          <a:prstGeom prst="rect">
            <a:avLst/>
          </a:prstGeom>
        </p:spPr>
        <p:txBody>
          <a:bodyPr wrap="square">
            <a:spAutoFit/>
          </a:bodyPr>
          <a:lstStyle/>
          <a:p>
            <a:pPr algn="ctr"/>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400" dirty="0">
              <a:solidFill>
                <a:prstClr val="black"/>
              </a:solidFill>
            </a:endParaRPr>
          </a:p>
        </p:txBody>
      </p:sp>
      <p:sp>
        <p:nvSpPr>
          <p:cNvPr id="15" name="矩形 14"/>
          <p:cNvSpPr/>
          <p:nvPr/>
        </p:nvSpPr>
        <p:spPr>
          <a:xfrm>
            <a:off x="9168138" y="3657025"/>
            <a:ext cx="1658358" cy="523220"/>
          </a:xfrm>
          <a:prstGeom prst="rect">
            <a:avLst/>
          </a:prstGeom>
        </p:spPr>
        <p:txBody>
          <a:bodyPr wrap="square">
            <a:spAutoFit/>
          </a:bodyPr>
          <a:lstStyle/>
          <a:p>
            <a:pPr algn="ctr"/>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400" dirty="0">
              <a:solidFill>
                <a:prstClr val="black"/>
              </a:solidFill>
            </a:endParaRPr>
          </a:p>
        </p:txBody>
      </p:sp>
    </p:spTree>
  </p:cSld>
  <p:clrMapOvr>
    <a:masterClrMapping/>
  </p:clrMapOvr>
  <p:transition spd="slow" advClick="0" advTm="2000">
    <p:randomBar dir="ver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10795" y="-13335"/>
            <a:ext cx="12198350" cy="6859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2008188" y="826861"/>
            <a:ext cx="8179435" cy="5175159"/>
            <a:chOff x="4042" y="1803"/>
            <a:chExt cx="11339" cy="7174"/>
          </a:xfrm>
        </p:grpSpPr>
        <p:sp>
          <p:nvSpPr>
            <p:cNvPr id="37" name="任意多边形 36"/>
            <p:cNvSpPr/>
            <p:nvPr/>
          </p:nvSpPr>
          <p:spPr>
            <a:xfrm>
              <a:off x="4042" y="1824"/>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37"/>
            <p:cNvSpPr/>
            <p:nvPr/>
          </p:nvSpPr>
          <p:spPr>
            <a:xfrm>
              <a:off x="12149" y="6561"/>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a:off x="5525" y="1803"/>
              <a:ext cx="8365" cy="7174"/>
            </a:xfrm>
            <a:custGeom>
              <a:avLst/>
              <a:gdLst>
                <a:gd name="connsiteX0" fmla="*/ 0 w 9503"/>
                <a:gd name="connsiteY0" fmla="*/ 8150 h 8150"/>
                <a:gd name="connsiteX1" fmla="*/ 3135 w 9503"/>
                <a:gd name="connsiteY1" fmla="*/ 24 h 8150"/>
                <a:gd name="connsiteX2" fmla="*/ 9503 w 9503"/>
                <a:gd name="connsiteY2" fmla="*/ 0 h 8150"/>
                <a:gd name="connsiteX3" fmla="*/ 6447 w 9503"/>
                <a:gd name="connsiteY3" fmla="*/ 8148 h 8150"/>
                <a:gd name="connsiteX4" fmla="*/ 0 w 9503"/>
                <a:gd name="connsiteY4" fmla="*/ 8150 h 8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3" h="8150">
                  <a:moveTo>
                    <a:pt x="0" y="8150"/>
                  </a:moveTo>
                  <a:lnTo>
                    <a:pt x="3135" y="24"/>
                  </a:lnTo>
                  <a:lnTo>
                    <a:pt x="9503" y="0"/>
                  </a:lnTo>
                  <a:lnTo>
                    <a:pt x="6447" y="8148"/>
                  </a:lnTo>
                  <a:lnTo>
                    <a:pt x="0" y="8150"/>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a:off x="8837" y="1824"/>
              <a:ext cx="5061" cy="7153"/>
            </a:xfrm>
            <a:custGeom>
              <a:avLst/>
              <a:gdLst>
                <a:gd name="connsiteX0" fmla="*/ 0 w 5061"/>
                <a:gd name="connsiteY0" fmla="*/ 7153 h 7153"/>
                <a:gd name="connsiteX1" fmla="*/ 2760 w 5061"/>
                <a:gd name="connsiteY1" fmla="*/ 0 h 7153"/>
                <a:gd name="connsiteX2" fmla="*/ 5061 w 5061"/>
                <a:gd name="connsiteY2" fmla="*/ 0 h 7153"/>
                <a:gd name="connsiteX3" fmla="*/ 2326 w 5061"/>
                <a:gd name="connsiteY3" fmla="*/ 7153 h 7153"/>
                <a:gd name="connsiteX4" fmla="*/ 0 w 5061"/>
                <a:gd name="connsiteY4" fmla="*/ 7153 h 7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1" h="7153">
                  <a:moveTo>
                    <a:pt x="0" y="7153"/>
                  </a:moveTo>
                  <a:lnTo>
                    <a:pt x="2760" y="0"/>
                  </a:lnTo>
                  <a:lnTo>
                    <a:pt x="5061" y="0"/>
                  </a:lnTo>
                  <a:lnTo>
                    <a:pt x="2326" y="7153"/>
                  </a:lnTo>
                  <a:lnTo>
                    <a:pt x="0" y="7153"/>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4808221" y="2174240"/>
            <a:ext cx="2788920" cy="2510155"/>
            <a:chOff x="6702" y="3716"/>
            <a:chExt cx="4392" cy="3953"/>
          </a:xfrm>
        </p:grpSpPr>
        <p:sp>
          <p:nvSpPr>
            <p:cNvPr id="45" name="文本框 15"/>
            <p:cNvSpPr txBox="1">
              <a:spLocks noChangeArrowheads="1"/>
            </p:cNvSpPr>
            <p:nvPr/>
          </p:nvSpPr>
          <p:spPr bwMode="auto">
            <a:xfrm>
              <a:off x="6702" y="3716"/>
              <a:ext cx="4392" cy="16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l" eaLnBrk="1" hangingPunct="1">
                <a:lnSpc>
                  <a:spcPct val="120000"/>
                </a:lnSpc>
                <a:spcBef>
                  <a:spcPct val="0"/>
                </a:spcBef>
                <a:buFontTx/>
                <a:buNone/>
              </a:pP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sym typeface="+mn-ea"/>
                </a:rPr>
                <a:t>OUR  PRODUCT</a:t>
              </a:r>
              <a:endPar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endParaRPr>
            </a:p>
            <a:p>
              <a:pPr algn="l" eaLnBrk="1" hangingPunct="1">
                <a:lnSpc>
                  <a:spcPct val="120000"/>
                </a:lnSpc>
                <a:spcBef>
                  <a:spcPct val="0"/>
                </a:spcBef>
                <a:buFontTx/>
                <a:buNone/>
              </a:pPr>
              <a:endPar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endParaRPr>
            </a:p>
            <a:p>
              <a:pPr algn="l" eaLnBrk="1" hangingPunct="1">
                <a:lnSpc>
                  <a:spcPct val="120000"/>
                </a:lnSpc>
                <a:spcBef>
                  <a:spcPct val="0"/>
                </a:spcBef>
                <a:buFontTx/>
                <a:buNone/>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sym typeface="+mn-ea"/>
                </a:rPr>
                <a:t>产品前景</a:t>
              </a:r>
            </a:p>
          </p:txBody>
        </p:sp>
        <p:cxnSp>
          <p:nvCxnSpPr>
            <p:cNvPr id="5" name="直接连接符 4"/>
            <p:cNvCxnSpPr/>
            <p:nvPr/>
          </p:nvCxnSpPr>
          <p:spPr>
            <a:xfrm>
              <a:off x="6793" y="4538"/>
              <a:ext cx="413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702" y="5510"/>
              <a:ext cx="4230" cy="2159"/>
            </a:xfrm>
            <a:prstGeom prst="rect">
              <a:avLst/>
            </a:prstGeom>
            <a:noFill/>
          </p:spPr>
          <p:txBody>
            <a:bodyPr wrap="square" rtlCol="0" anchor="t">
              <a:spAutoFit/>
            </a:bodyPr>
            <a:lstStyle/>
            <a:p>
              <a:pPr algn="l" eaLnBrk="1" hangingPunct="1">
                <a:lnSpc>
                  <a:spcPct val="120000"/>
                </a:lnSpc>
                <a:spcBef>
                  <a:spcPct val="0"/>
                </a:spcBef>
                <a:buFontTx/>
                <a:buNone/>
              </a:pPr>
              <a:r>
                <a:rPr lang="zh-CN" altLang="en-US" sz="1400" dirty="0">
                  <a:solidFill>
                    <a:schemeClr val="bg1">
                      <a:lumMod val="75000"/>
                    </a:schemeClr>
                  </a:solidFill>
                  <a:latin typeface="微软雅黑" panose="020B0503020204020204" pitchFamily="34" charset="-122"/>
                  <a:ea typeface="微软雅黑" panose="020B0503020204020204" pitchFamily="34" charset="-122"/>
                  <a:sym typeface="+mn-ea"/>
                </a:rPr>
                <a:t>在此输入若干字数副标题在此输入若干字数副标题在此输入若干字数副标题在此输入若干字数副标题</a:t>
              </a:r>
            </a:p>
            <a:p>
              <a:pPr algn="l" eaLnBrk="1" hangingPunct="1">
                <a:lnSpc>
                  <a:spcPct val="120000"/>
                </a:lnSpc>
                <a:spcBef>
                  <a:spcPct val="0"/>
                </a:spcBef>
                <a:buFontTx/>
                <a:buNone/>
              </a:pPr>
              <a:endParaRPr lang="zh-CN" altLang="en-US" sz="1400" dirty="0">
                <a:solidFill>
                  <a:schemeClr val="bg1">
                    <a:lumMod val="75000"/>
                  </a:schemeClr>
                </a:solidFill>
                <a:latin typeface="微软雅黑" panose="020B0503020204020204" pitchFamily="34" charset="-122"/>
                <a:ea typeface="微软雅黑" panose="020B0503020204020204" pitchFamily="34" charset="-122"/>
                <a:sym typeface="+mn-ea"/>
              </a:endParaRPr>
            </a:p>
          </p:txBody>
        </p:sp>
      </p:grpSp>
      <p:sp>
        <p:nvSpPr>
          <p:cNvPr id="35" name="文本框 14"/>
          <p:cNvSpPr txBox="1">
            <a:spLocks noChangeArrowheads="1"/>
          </p:cNvSpPr>
          <p:nvPr/>
        </p:nvSpPr>
        <p:spPr bwMode="auto">
          <a:xfrm>
            <a:off x="2574593" y="1282496"/>
            <a:ext cx="1123950" cy="861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800" i="1" dirty="0">
                <a:solidFill>
                  <a:srgbClr val="0028BE"/>
                </a:solidFill>
                <a:latin typeface="微软雅黑 Light" panose="020B0502040204020203" charset="-122"/>
                <a:ea typeface="微软雅黑 Light" panose="020B0502040204020203" charset="-122"/>
              </a:rPr>
              <a:t>04</a:t>
            </a:r>
          </a:p>
        </p:txBody>
      </p:sp>
    </p:spTree>
  </p:cSld>
  <p:clrMapOvr>
    <a:masterClrMapping/>
  </p:clrMapOvr>
  <p:transition spd="slow" advClick="0" advTm="2000">
    <p:randomBar dir="ver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cstate="email"/>
          <a:stretch>
            <a:fillRect/>
          </a:stretch>
        </p:blipFill>
        <p:spPr>
          <a:xfrm>
            <a:off x="3623829" y="1954742"/>
            <a:ext cx="4944342" cy="3021542"/>
          </a:xfrm>
          <a:prstGeom prst="rect">
            <a:avLst/>
          </a:prstGeom>
        </p:spPr>
      </p:pic>
      <p:sp>
        <p:nvSpPr>
          <p:cNvPr id="9" name="圆角矩形 8"/>
          <p:cNvSpPr/>
          <p:nvPr/>
        </p:nvSpPr>
        <p:spPr>
          <a:xfrm>
            <a:off x="3354531" y="2225733"/>
            <a:ext cx="512618" cy="512618"/>
          </a:xfrm>
          <a:prstGeom prst="round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a:off x="3354531" y="2882717"/>
            <a:ext cx="512618" cy="512618"/>
          </a:xfrm>
          <a:prstGeom prst="round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圆角矩形 10"/>
          <p:cNvSpPr/>
          <p:nvPr/>
        </p:nvSpPr>
        <p:spPr>
          <a:xfrm>
            <a:off x="3354531" y="3532936"/>
            <a:ext cx="512618" cy="512618"/>
          </a:xfrm>
          <a:prstGeom prst="round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8298873" y="2242426"/>
            <a:ext cx="512618" cy="512618"/>
          </a:xfrm>
          <a:prstGeom prst="round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圆角矩形 12"/>
          <p:cNvSpPr/>
          <p:nvPr/>
        </p:nvSpPr>
        <p:spPr>
          <a:xfrm>
            <a:off x="8298873" y="2901069"/>
            <a:ext cx="512618" cy="512618"/>
          </a:xfrm>
          <a:prstGeom prst="round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圆角矩形 13"/>
          <p:cNvSpPr/>
          <p:nvPr/>
        </p:nvSpPr>
        <p:spPr>
          <a:xfrm>
            <a:off x="8298873" y="3549629"/>
            <a:ext cx="512618" cy="512618"/>
          </a:xfrm>
          <a:prstGeom prst="roundRect">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Freeform 154"/>
          <p:cNvSpPr>
            <a:spLocks noEditPoints="1"/>
          </p:cNvSpPr>
          <p:nvPr/>
        </p:nvSpPr>
        <p:spPr bwMode="auto">
          <a:xfrm>
            <a:off x="3491272" y="2373332"/>
            <a:ext cx="248589" cy="230221"/>
          </a:xfrm>
          <a:custGeom>
            <a:avLst/>
            <a:gdLst>
              <a:gd name="T0" fmla="*/ 191 w 257"/>
              <a:gd name="T1" fmla="*/ 125 h 238"/>
              <a:gd name="T2" fmla="*/ 134 w 257"/>
              <a:gd name="T3" fmla="*/ 160 h 238"/>
              <a:gd name="T4" fmla="*/ 227 w 257"/>
              <a:gd name="T5" fmla="*/ 43 h 238"/>
              <a:gd name="T6" fmla="*/ 185 w 257"/>
              <a:gd name="T7" fmla="*/ 46 h 238"/>
              <a:gd name="T8" fmla="*/ 134 w 257"/>
              <a:gd name="T9" fmla="*/ 0 h 238"/>
              <a:gd name="T10" fmla="*/ 128 w 257"/>
              <a:gd name="T11" fmla="*/ 51 h 238"/>
              <a:gd name="T12" fmla="*/ 123 w 257"/>
              <a:gd name="T13" fmla="*/ 0 h 238"/>
              <a:gd name="T14" fmla="*/ 72 w 257"/>
              <a:gd name="T15" fmla="*/ 46 h 238"/>
              <a:gd name="T16" fmla="*/ 30 w 257"/>
              <a:gd name="T17" fmla="*/ 43 h 238"/>
              <a:gd name="T18" fmla="*/ 134 w 257"/>
              <a:gd name="T19" fmla="*/ 74 h 238"/>
              <a:gd name="T20" fmla="*/ 191 w 257"/>
              <a:gd name="T21" fmla="*/ 114 h 238"/>
              <a:gd name="T22" fmla="*/ 134 w 257"/>
              <a:gd name="T23" fmla="*/ 74 h 238"/>
              <a:gd name="T24" fmla="*/ 234 w 257"/>
              <a:gd name="T25" fmla="*/ 52 h 238"/>
              <a:gd name="T26" fmla="*/ 194 w 257"/>
              <a:gd name="T27" fmla="*/ 67 h 238"/>
              <a:gd name="T28" fmla="*/ 202 w 257"/>
              <a:gd name="T29" fmla="*/ 114 h 238"/>
              <a:gd name="T30" fmla="*/ 202 w 257"/>
              <a:gd name="T31" fmla="*/ 125 h 238"/>
              <a:gd name="T32" fmla="*/ 233 w 257"/>
              <a:gd name="T33" fmla="*/ 181 h 238"/>
              <a:gd name="T34" fmla="*/ 257 w 257"/>
              <a:gd name="T35" fmla="*/ 125 h 238"/>
              <a:gd name="T36" fmla="*/ 213 w 257"/>
              <a:gd name="T37" fmla="*/ 114 h 238"/>
              <a:gd name="T38" fmla="*/ 123 w 257"/>
              <a:gd name="T39" fmla="*/ 74 h 238"/>
              <a:gd name="T40" fmla="*/ 66 w 257"/>
              <a:gd name="T41" fmla="*/ 114 h 238"/>
              <a:gd name="T42" fmla="*/ 123 w 257"/>
              <a:gd name="T43" fmla="*/ 74 h 238"/>
              <a:gd name="T44" fmla="*/ 63 w 257"/>
              <a:gd name="T45" fmla="*/ 67 h 238"/>
              <a:gd name="T46" fmla="*/ 22 w 257"/>
              <a:gd name="T47" fmla="*/ 52 h 238"/>
              <a:gd name="T48" fmla="*/ 43 w 257"/>
              <a:gd name="T49" fmla="*/ 114 h 238"/>
              <a:gd name="T50" fmla="*/ 0 w 257"/>
              <a:gd name="T51" fmla="*/ 125 h 238"/>
              <a:gd name="T52" fmla="*/ 24 w 257"/>
              <a:gd name="T53" fmla="*/ 181 h 238"/>
              <a:gd name="T54" fmla="*/ 55 w 257"/>
              <a:gd name="T55" fmla="*/ 125 h 238"/>
              <a:gd name="T56" fmla="*/ 55 w 257"/>
              <a:gd name="T57" fmla="*/ 114 h 238"/>
              <a:gd name="T58" fmla="*/ 29 w 257"/>
              <a:gd name="T59" fmla="*/ 191 h 238"/>
              <a:gd name="T60" fmla="*/ 104 w 257"/>
              <a:gd name="T61" fmla="*/ 236 h 238"/>
              <a:gd name="T62" fmla="*/ 82 w 257"/>
              <a:gd name="T63" fmla="*/ 186 h 238"/>
              <a:gd name="T64" fmla="*/ 123 w 257"/>
              <a:gd name="T65" fmla="*/ 183 h 238"/>
              <a:gd name="T66" fmla="*/ 134 w 257"/>
              <a:gd name="T67" fmla="*/ 183 h 238"/>
              <a:gd name="T68" fmla="*/ 175 w 257"/>
              <a:gd name="T69" fmla="*/ 186 h 238"/>
              <a:gd name="T70" fmla="*/ 153 w 257"/>
              <a:gd name="T71" fmla="*/ 236 h 238"/>
              <a:gd name="T72" fmla="*/ 228 w 257"/>
              <a:gd name="T73" fmla="*/ 191 h 238"/>
              <a:gd name="T74" fmla="*/ 123 w 257"/>
              <a:gd name="T75" fmla="*/ 160 h 238"/>
              <a:gd name="T76" fmla="*/ 66 w 257"/>
              <a:gd name="T77" fmla="*/ 125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57" h="238">
                <a:moveTo>
                  <a:pt x="134" y="125"/>
                </a:moveTo>
                <a:cubicBezTo>
                  <a:pt x="191" y="125"/>
                  <a:pt x="191" y="125"/>
                  <a:pt x="191" y="125"/>
                </a:cubicBezTo>
                <a:cubicBezTo>
                  <a:pt x="190" y="139"/>
                  <a:pt x="188" y="152"/>
                  <a:pt x="184" y="165"/>
                </a:cubicBezTo>
                <a:cubicBezTo>
                  <a:pt x="168" y="162"/>
                  <a:pt x="151" y="160"/>
                  <a:pt x="134" y="160"/>
                </a:cubicBezTo>
                <a:lnTo>
                  <a:pt x="134" y="125"/>
                </a:lnTo>
                <a:close/>
                <a:moveTo>
                  <a:pt x="227" y="43"/>
                </a:moveTo>
                <a:cubicBezTo>
                  <a:pt x="209" y="23"/>
                  <a:pt x="183" y="8"/>
                  <a:pt x="153" y="2"/>
                </a:cubicBezTo>
                <a:cubicBezTo>
                  <a:pt x="166" y="15"/>
                  <a:pt x="177" y="30"/>
                  <a:pt x="185" y="46"/>
                </a:cubicBezTo>
                <a:cubicBezTo>
                  <a:pt x="181" y="46"/>
                  <a:pt x="177" y="47"/>
                  <a:pt x="173" y="48"/>
                </a:cubicBezTo>
                <a:cubicBezTo>
                  <a:pt x="164" y="30"/>
                  <a:pt x="150" y="14"/>
                  <a:pt x="134" y="0"/>
                </a:cubicBezTo>
                <a:cubicBezTo>
                  <a:pt x="134" y="51"/>
                  <a:pt x="134" y="51"/>
                  <a:pt x="134" y="51"/>
                </a:cubicBezTo>
                <a:cubicBezTo>
                  <a:pt x="132" y="51"/>
                  <a:pt x="130" y="51"/>
                  <a:pt x="128" y="51"/>
                </a:cubicBezTo>
                <a:cubicBezTo>
                  <a:pt x="127" y="51"/>
                  <a:pt x="125" y="51"/>
                  <a:pt x="123" y="51"/>
                </a:cubicBezTo>
                <a:cubicBezTo>
                  <a:pt x="123" y="0"/>
                  <a:pt x="123" y="0"/>
                  <a:pt x="123" y="0"/>
                </a:cubicBezTo>
                <a:cubicBezTo>
                  <a:pt x="106" y="14"/>
                  <a:pt x="93" y="30"/>
                  <a:pt x="84" y="48"/>
                </a:cubicBezTo>
                <a:cubicBezTo>
                  <a:pt x="80" y="47"/>
                  <a:pt x="76" y="46"/>
                  <a:pt x="72" y="46"/>
                </a:cubicBezTo>
                <a:cubicBezTo>
                  <a:pt x="80" y="30"/>
                  <a:pt x="91" y="15"/>
                  <a:pt x="104" y="2"/>
                </a:cubicBezTo>
                <a:cubicBezTo>
                  <a:pt x="74" y="8"/>
                  <a:pt x="48" y="23"/>
                  <a:pt x="30" y="43"/>
                </a:cubicBezTo>
                <a:cubicBezTo>
                  <a:pt x="78" y="69"/>
                  <a:pt x="179" y="69"/>
                  <a:pt x="227" y="43"/>
                </a:cubicBezTo>
                <a:close/>
                <a:moveTo>
                  <a:pt x="134" y="74"/>
                </a:moveTo>
                <a:cubicBezTo>
                  <a:pt x="134" y="114"/>
                  <a:pt x="134" y="114"/>
                  <a:pt x="134" y="114"/>
                </a:cubicBezTo>
                <a:cubicBezTo>
                  <a:pt x="191" y="114"/>
                  <a:pt x="191" y="114"/>
                  <a:pt x="191" y="114"/>
                </a:cubicBezTo>
                <a:cubicBezTo>
                  <a:pt x="190" y="98"/>
                  <a:pt x="187" y="83"/>
                  <a:pt x="182" y="69"/>
                </a:cubicBezTo>
                <a:cubicBezTo>
                  <a:pt x="167" y="72"/>
                  <a:pt x="151" y="73"/>
                  <a:pt x="134" y="74"/>
                </a:cubicBezTo>
                <a:close/>
                <a:moveTo>
                  <a:pt x="257" y="114"/>
                </a:moveTo>
                <a:cubicBezTo>
                  <a:pt x="255" y="91"/>
                  <a:pt x="247" y="70"/>
                  <a:pt x="234" y="52"/>
                </a:cubicBezTo>
                <a:cubicBezTo>
                  <a:pt x="234" y="52"/>
                  <a:pt x="234" y="53"/>
                  <a:pt x="233" y="53"/>
                </a:cubicBezTo>
                <a:cubicBezTo>
                  <a:pt x="222" y="59"/>
                  <a:pt x="209" y="64"/>
                  <a:pt x="194" y="67"/>
                </a:cubicBezTo>
                <a:cubicBezTo>
                  <a:pt x="199" y="82"/>
                  <a:pt x="201" y="97"/>
                  <a:pt x="202" y="114"/>
                </a:cubicBezTo>
                <a:cubicBezTo>
                  <a:pt x="202" y="114"/>
                  <a:pt x="202" y="114"/>
                  <a:pt x="202" y="114"/>
                </a:cubicBezTo>
                <a:cubicBezTo>
                  <a:pt x="202" y="125"/>
                  <a:pt x="202" y="125"/>
                  <a:pt x="202" y="125"/>
                </a:cubicBezTo>
                <a:cubicBezTo>
                  <a:pt x="202" y="125"/>
                  <a:pt x="202" y="125"/>
                  <a:pt x="202" y="125"/>
                </a:cubicBezTo>
                <a:cubicBezTo>
                  <a:pt x="202" y="139"/>
                  <a:pt x="199" y="154"/>
                  <a:pt x="195" y="167"/>
                </a:cubicBezTo>
                <a:cubicBezTo>
                  <a:pt x="209" y="170"/>
                  <a:pt x="222" y="175"/>
                  <a:pt x="233" y="181"/>
                </a:cubicBezTo>
                <a:cubicBezTo>
                  <a:pt x="235" y="182"/>
                  <a:pt x="236" y="182"/>
                  <a:pt x="237" y="183"/>
                </a:cubicBezTo>
                <a:cubicBezTo>
                  <a:pt x="248" y="166"/>
                  <a:pt x="255" y="146"/>
                  <a:pt x="257" y="125"/>
                </a:cubicBezTo>
                <a:cubicBezTo>
                  <a:pt x="213" y="125"/>
                  <a:pt x="213" y="125"/>
                  <a:pt x="213" y="125"/>
                </a:cubicBezTo>
                <a:cubicBezTo>
                  <a:pt x="213" y="114"/>
                  <a:pt x="213" y="114"/>
                  <a:pt x="213" y="114"/>
                </a:cubicBezTo>
                <a:lnTo>
                  <a:pt x="257" y="114"/>
                </a:lnTo>
                <a:close/>
                <a:moveTo>
                  <a:pt x="123" y="74"/>
                </a:moveTo>
                <a:cubicBezTo>
                  <a:pt x="106" y="73"/>
                  <a:pt x="90" y="72"/>
                  <a:pt x="74" y="69"/>
                </a:cubicBezTo>
                <a:cubicBezTo>
                  <a:pt x="70" y="83"/>
                  <a:pt x="67" y="98"/>
                  <a:pt x="66" y="114"/>
                </a:cubicBezTo>
                <a:cubicBezTo>
                  <a:pt x="123" y="114"/>
                  <a:pt x="123" y="114"/>
                  <a:pt x="123" y="114"/>
                </a:cubicBezTo>
                <a:lnTo>
                  <a:pt x="123" y="74"/>
                </a:lnTo>
                <a:close/>
                <a:moveTo>
                  <a:pt x="55" y="114"/>
                </a:moveTo>
                <a:cubicBezTo>
                  <a:pt x="55" y="97"/>
                  <a:pt x="58" y="82"/>
                  <a:pt x="63" y="67"/>
                </a:cubicBezTo>
                <a:cubicBezTo>
                  <a:pt x="48" y="64"/>
                  <a:pt x="35" y="59"/>
                  <a:pt x="24" y="53"/>
                </a:cubicBezTo>
                <a:cubicBezTo>
                  <a:pt x="23" y="53"/>
                  <a:pt x="23" y="52"/>
                  <a:pt x="22" y="52"/>
                </a:cubicBezTo>
                <a:cubicBezTo>
                  <a:pt x="9" y="70"/>
                  <a:pt x="1" y="91"/>
                  <a:pt x="0" y="114"/>
                </a:cubicBezTo>
                <a:cubicBezTo>
                  <a:pt x="43" y="114"/>
                  <a:pt x="43" y="114"/>
                  <a:pt x="43" y="114"/>
                </a:cubicBezTo>
                <a:cubicBezTo>
                  <a:pt x="43" y="125"/>
                  <a:pt x="43" y="125"/>
                  <a:pt x="43" y="125"/>
                </a:cubicBezTo>
                <a:cubicBezTo>
                  <a:pt x="0" y="125"/>
                  <a:pt x="0" y="125"/>
                  <a:pt x="0" y="125"/>
                </a:cubicBezTo>
                <a:cubicBezTo>
                  <a:pt x="1" y="146"/>
                  <a:pt x="8" y="166"/>
                  <a:pt x="20" y="183"/>
                </a:cubicBezTo>
                <a:cubicBezTo>
                  <a:pt x="21" y="182"/>
                  <a:pt x="22" y="182"/>
                  <a:pt x="24" y="181"/>
                </a:cubicBezTo>
                <a:cubicBezTo>
                  <a:pt x="34" y="175"/>
                  <a:pt x="47" y="170"/>
                  <a:pt x="62" y="167"/>
                </a:cubicBezTo>
                <a:cubicBezTo>
                  <a:pt x="58" y="154"/>
                  <a:pt x="55" y="139"/>
                  <a:pt x="55" y="125"/>
                </a:cubicBezTo>
                <a:cubicBezTo>
                  <a:pt x="55" y="125"/>
                  <a:pt x="55" y="125"/>
                  <a:pt x="55" y="125"/>
                </a:cubicBezTo>
                <a:cubicBezTo>
                  <a:pt x="55" y="114"/>
                  <a:pt x="55" y="114"/>
                  <a:pt x="55" y="114"/>
                </a:cubicBezTo>
                <a:close/>
                <a:moveTo>
                  <a:pt x="228" y="191"/>
                </a:moveTo>
                <a:cubicBezTo>
                  <a:pt x="179" y="165"/>
                  <a:pt x="77" y="165"/>
                  <a:pt x="29" y="191"/>
                </a:cubicBezTo>
                <a:cubicBezTo>
                  <a:pt x="29" y="191"/>
                  <a:pt x="28" y="192"/>
                  <a:pt x="27" y="192"/>
                </a:cubicBezTo>
                <a:cubicBezTo>
                  <a:pt x="46" y="214"/>
                  <a:pt x="73" y="230"/>
                  <a:pt x="104" y="236"/>
                </a:cubicBezTo>
                <a:cubicBezTo>
                  <a:pt x="90" y="222"/>
                  <a:pt x="78" y="206"/>
                  <a:pt x="70" y="188"/>
                </a:cubicBezTo>
                <a:cubicBezTo>
                  <a:pt x="74" y="188"/>
                  <a:pt x="78" y="187"/>
                  <a:pt x="82" y="186"/>
                </a:cubicBezTo>
                <a:cubicBezTo>
                  <a:pt x="91" y="206"/>
                  <a:pt x="105" y="224"/>
                  <a:pt x="123" y="238"/>
                </a:cubicBezTo>
                <a:cubicBezTo>
                  <a:pt x="123" y="183"/>
                  <a:pt x="123" y="183"/>
                  <a:pt x="123" y="183"/>
                </a:cubicBezTo>
                <a:cubicBezTo>
                  <a:pt x="125" y="183"/>
                  <a:pt x="127" y="183"/>
                  <a:pt x="128" y="183"/>
                </a:cubicBezTo>
                <a:cubicBezTo>
                  <a:pt x="130" y="183"/>
                  <a:pt x="132" y="183"/>
                  <a:pt x="134" y="183"/>
                </a:cubicBezTo>
                <a:cubicBezTo>
                  <a:pt x="134" y="238"/>
                  <a:pt x="134" y="238"/>
                  <a:pt x="134" y="238"/>
                </a:cubicBezTo>
                <a:cubicBezTo>
                  <a:pt x="152" y="224"/>
                  <a:pt x="166" y="206"/>
                  <a:pt x="175" y="186"/>
                </a:cubicBezTo>
                <a:cubicBezTo>
                  <a:pt x="179" y="187"/>
                  <a:pt x="183" y="188"/>
                  <a:pt x="187" y="188"/>
                </a:cubicBezTo>
                <a:cubicBezTo>
                  <a:pt x="179" y="206"/>
                  <a:pt x="167" y="222"/>
                  <a:pt x="153" y="236"/>
                </a:cubicBezTo>
                <a:cubicBezTo>
                  <a:pt x="184" y="230"/>
                  <a:pt x="211" y="214"/>
                  <a:pt x="230" y="192"/>
                </a:cubicBezTo>
                <a:cubicBezTo>
                  <a:pt x="229" y="191"/>
                  <a:pt x="228" y="191"/>
                  <a:pt x="228" y="191"/>
                </a:cubicBezTo>
                <a:close/>
                <a:moveTo>
                  <a:pt x="73" y="165"/>
                </a:moveTo>
                <a:cubicBezTo>
                  <a:pt x="89" y="162"/>
                  <a:pt x="106" y="160"/>
                  <a:pt x="123" y="160"/>
                </a:cubicBezTo>
                <a:cubicBezTo>
                  <a:pt x="123" y="125"/>
                  <a:pt x="123" y="125"/>
                  <a:pt x="123" y="125"/>
                </a:cubicBezTo>
                <a:cubicBezTo>
                  <a:pt x="66" y="125"/>
                  <a:pt x="66" y="125"/>
                  <a:pt x="66" y="125"/>
                </a:cubicBezTo>
                <a:cubicBezTo>
                  <a:pt x="67" y="139"/>
                  <a:pt x="69" y="152"/>
                  <a:pt x="73" y="165"/>
                </a:cubicBezTo>
                <a:close/>
              </a:path>
            </a:pathLst>
          </a:custGeom>
          <a:solidFill>
            <a:schemeClr val="bg1"/>
          </a:solidFill>
          <a:ln>
            <a:noFill/>
          </a:ln>
        </p:spPr>
        <p:txBody>
          <a:bodyPr lIns="80296" tIns="40148" rIns="80296" bIns="40148"/>
          <a:lstStyle/>
          <a:p>
            <a:pPr eaLnBrk="1" fontAlgn="auto" hangingPunct="1">
              <a:spcBef>
                <a:spcPts val="0"/>
              </a:spcBef>
              <a:spcAft>
                <a:spcPts val="0"/>
              </a:spcAft>
              <a:defRPr/>
            </a:pPr>
            <a:endParaRPr kumimoji="0" lang="zh-CN" altLang="en-US" sz="1580">
              <a:solidFill>
                <a:prstClr val="black"/>
              </a:solidFill>
              <a:latin typeface="Calibri" panose="020F0502020204030204"/>
            </a:endParaRPr>
          </a:p>
        </p:txBody>
      </p:sp>
      <p:sp>
        <p:nvSpPr>
          <p:cNvPr id="16" name="Freeform 124"/>
          <p:cNvSpPr>
            <a:spLocks noEditPoints="1"/>
          </p:cNvSpPr>
          <p:nvPr/>
        </p:nvSpPr>
        <p:spPr bwMode="auto">
          <a:xfrm>
            <a:off x="3457575" y="3004882"/>
            <a:ext cx="323850" cy="268287"/>
          </a:xfrm>
          <a:custGeom>
            <a:avLst/>
            <a:gdLst>
              <a:gd name="T0" fmla="*/ 198 w 258"/>
              <a:gd name="T1" fmla="*/ 161 h 213"/>
              <a:gd name="T2" fmla="*/ 211 w 258"/>
              <a:gd name="T3" fmla="*/ 167 h 213"/>
              <a:gd name="T4" fmla="*/ 111 w 258"/>
              <a:gd name="T5" fmla="*/ 213 h 213"/>
              <a:gd name="T6" fmla="*/ 9 w 258"/>
              <a:gd name="T7" fmla="*/ 165 h 213"/>
              <a:gd name="T8" fmla="*/ 23 w 258"/>
              <a:gd name="T9" fmla="*/ 159 h 213"/>
              <a:gd name="T10" fmla="*/ 111 w 258"/>
              <a:gd name="T11" fmla="*/ 198 h 213"/>
              <a:gd name="T12" fmla="*/ 198 w 258"/>
              <a:gd name="T13" fmla="*/ 161 h 213"/>
              <a:gd name="T14" fmla="*/ 232 w 258"/>
              <a:gd name="T15" fmla="*/ 66 h 213"/>
              <a:gd name="T16" fmla="*/ 231 w 258"/>
              <a:gd name="T17" fmla="*/ 81 h 213"/>
              <a:gd name="T18" fmla="*/ 243 w 258"/>
              <a:gd name="T19" fmla="*/ 98 h 213"/>
              <a:gd name="T20" fmla="*/ 225 w 258"/>
              <a:gd name="T21" fmla="*/ 117 h 213"/>
              <a:gd name="T22" fmla="*/ 221 w 258"/>
              <a:gd name="T23" fmla="*/ 116 h 213"/>
              <a:gd name="T24" fmla="*/ 213 w 258"/>
              <a:gd name="T25" fmla="*/ 129 h 213"/>
              <a:gd name="T26" fmla="*/ 225 w 258"/>
              <a:gd name="T27" fmla="*/ 131 h 213"/>
              <a:gd name="T28" fmla="*/ 258 w 258"/>
              <a:gd name="T29" fmla="*/ 98 h 213"/>
              <a:gd name="T30" fmla="*/ 232 w 258"/>
              <a:gd name="T31" fmla="*/ 66 h 213"/>
              <a:gd name="T32" fmla="*/ 111 w 258"/>
              <a:gd name="T33" fmla="*/ 21 h 213"/>
              <a:gd name="T34" fmla="*/ 206 w 258"/>
              <a:gd name="T35" fmla="*/ 53 h 213"/>
              <a:gd name="T36" fmla="*/ 207 w 258"/>
              <a:gd name="T37" fmla="*/ 46 h 213"/>
              <a:gd name="T38" fmla="*/ 111 w 258"/>
              <a:gd name="T39" fmla="*/ 0 h 213"/>
              <a:gd name="T40" fmla="*/ 14 w 258"/>
              <a:gd name="T41" fmla="*/ 46 h 213"/>
              <a:gd name="T42" fmla="*/ 15 w 258"/>
              <a:gd name="T43" fmla="*/ 53 h 213"/>
              <a:gd name="T44" fmla="*/ 111 w 258"/>
              <a:gd name="T45" fmla="*/ 21 h 213"/>
              <a:gd name="T46" fmla="*/ 111 w 258"/>
              <a:gd name="T47" fmla="*/ 174 h 213"/>
              <a:gd name="T48" fmla="*/ 221 w 258"/>
              <a:gd name="T49" fmla="*/ 64 h 213"/>
              <a:gd name="T50" fmla="*/ 219 w 258"/>
              <a:gd name="T51" fmla="*/ 44 h 213"/>
              <a:gd name="T52" fmla="*/ 219 w 258"/>
              <a:gd name="T53" fmla="*/ 46 h 213"/>
              <a:gd name="T54" fmla="*/ 111 w 258"/>
              <a:gd name="T55" fmla="*/ 103 h 213"/>
              <a:gd name="T56" fmla="*/ 2 w 258"/>
              <a:gd name="T57" fmla="*/ 46 h 213"/>
              <a:gd name="T58" fmla="*/ 2 w 258"/>
              <a:gd name="T59" fmla="*/ 46 h 213"/>
              <a:gd name="T60" fmla="*/ 0 w 258"/>
              <a:gd name="T61" fmla="*/ 64 h 213"/>
              <a:gd name="T62" fmla="*/ 111 w 258"/>
              <a:gd name="T63" fmla="*/ 174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58" h="213">
                <a:moveTo>
                  <a:pt x="198" y="161"/>
                </a:moveTo>
                <a:cubicBezTo>
                  <a:pt x="211" y="167"/>
                  <a:pt x="211" y="167"/>
                  <a:pt x="211" y="167"/>
                </a:cubicBezTo>
                <a:cubicBezTo>
                  <a:pt x="198" y="195"/>
                  <a:pt x="157" y="213"/>
                  <a:pt x="111" y="213"/>
                </a:cubicBezTo>
                <a:cubicBezTo>
                  <a:pt x="63" y="213"/>
                  <a:pt x="21" y="193"/>
                  <a:pt x="9" y="165"/>
                </a:cubicBezTo>
                <a:cubicBezTo>
                  <a:pt x="23" y="159"/>
                  <a:pt x="23" y="159"/>
                  <a:pt x="23" y="159"/>
                </a:cubicBezTo>
                <a:cubicBezTo>
                  <a:pt x="32" y="182"/>
                  <a:pt x="69" y="198"/>
                  <a:pt x="111" y="198"/>
                </a:cubicBezTo>
                <a:cubicBezTo>
                  <a:pt x="151" y="198"/>
                  <a:pt x="187" y="183"/>
                  <a:pt x="198" y="161"/>
                </a:cubicBezTo>
                <a:close/>
                <a:moveTo>
                  <a:pt x="232" y="66"/>
                </a:moveTo>
                <a:cubicBezTo>
                  <a:pt x="232" y="72"/>
                  <a:pt x="232" y="77"/>
                  <a:pt x="231" y="81"/>
                </a:cubicBezTo>
                <a:cubicBezTo>
                  <a:pt x="238" y="84"/>
                  <a:pt x="243" y="91"/>
                  <a:pt x="243" y="98"/>
                </a:cubicBezTo>
                <a:cubicBezTo>
                  <a:pt x="243" y="108"/>
                  <a:pt x="235" y="117"/>
                  <a:pt x="225" y="117"/>
                </a:cubicBezTo>
                <a:cubicBezTo>
                  <a:pt x="224" y="117"/>
                  <a:pt x="222" y="116"/>
                  <a:pt x="221" y="116"/>
                </a:cubicBezTo>
                <a:cubicBezTo>
                  <a:pt x="219" y="120"/>
                  <a:pt x="216" y="125"/>
                  <a:pt x="213" y="129"/>
                </a:cubicBezTo>
                <a:cubicBezTo>
                  <a:pt x="217" y="131"/>
                  <a:pt x="221" y="131"/>
                  <a:pt x="225" y="131"/>
                </a:cubicBezTo>
                <a:cubicBezTo>
                  <a:pt x="243" y="131"/>
                  <a:pt x="258" y="117"/>
                  <a:pt x="258" y="98"/>
                </a:cubicBezTo>
                <a:cubicBezTo>
                  <a:pt x="258" y="83"/>
                  <a:pt x="247" y="70"/>
                  <a:pt x="232" y="66"/>
                </a:cubicBezTo>
                <a:close/>
                <a:moveTo>
                  <a:pt x="111" y="21"/>
                </a:moveTo>
                <a:cubicBezTo>
                  <a:pt x="154" y="21"/>
                  <a:pt x="191" y="34"/>
                  <a:pt x="206" y="53"/>
                </a:cubicBezTo>
                <a:cubicBezTo>
                  <a:pt x="207" y="51"/>
                  <a:pt x="207" y="49"/>
                  <a:pt x="207" y="46"/>
                </a:cubicBezTo>
                <a:cubicBezTo>
                  <a:pt x="207" y="21"/>
                  <a:pt x="163" y="0"/>
                  <a:pt x="111" y="0"/>
                </a:cubicBezTo>
                <a:cubicBezTo>
                  <a:pt x="58" y="0"/>
                  <a:pt x="14" y="21"/>
                  <a:pt x="14" y="46"/>
                </a:cubicBezTo>
                <a:cubicBezTo>
                  <a:pt x="14" y="49"/>
                  <a:pt x="14" y="51"/>
                  <a:pt x="15" y="53"/>
                </a:cubicBezTo>
                <a:cubicBezTo>
                  <a:pt x="30" y="34"/>
                  <a:pt x="67" y="21"/>
                  <a:pt x="111" y="21"/>
                </a:cubicBezTo>
                <a:close/>
                <a:moveTo>
                  <a:pt x="111" y="174"/>
                </a:moveTo>
                <a:cubicBezTo>
                  <a:pt x="172" y="174"/>
                  <a:pt x="221" y="125"/>
                  <a:pt x="221" y="64"/>
                </a:cubicBezTo>
                <a:cubicBezTo>
                  <a:pt x="221" y="56"/>
                  <a:pt x="220" y="49"/>
                  <a:pt x="219" y="44"/>
                </a:cubicBezTo>
                <a:cubicBezTo>
                  <a:pt x="219" y="45"/>
                  <a:pt x="219" y="45"/>
                  <a:pt x="219" y="46"/>
                </a:cubicBezTo>
                <a:cubicBezTo>
                  <a:pt x="219" y="78"/>
                  <a:pt x="171" y="103"/>
                  <a:pt x="111" y="103"/>
                </a:cubicBezTo>
                <a:cubicBezTo>
                  <a:pt x="50" y="103"/>
                  <a:pt x="2" y="78"/>
                  <a:pt x="2" y="46"/>
                </a:cubicBezTo>
                <a:cubicBezTo>
                  <a:pt x="2" y="46"/>
                  <a:pt x="2" y="46"/>
                  <a:pt x="2" y="46"/>
                </a:cubicBezTo>
                <a:cubicBezTo>
                  <a:pt x="1" y="51"/>
                  <a:pt x="0" y="57"/>
                  <a:pt x="0" y="64"/>
                </a:cubicBezTo>
                <a:cubicBezTo>
                  <a:pt x="0" y="125"/>
                  <a:pt x="50" y="174"/>
                  <a:pt x="111" y="174"/>
                </a:cubicBezTo>
                <a:close/>
              </a:path>
            </a:pathLst>
          </a:custGeom>
          <a:solidFill>
            <a:schemeClr val="bg1"/>
          </a:solidFill>
          <a:ln>
            <a:noFill/>
          </a:ln>
        </p:spPr>
        <p:txBody>
          <a:bodyPr lIns="80296" tIns="40148" rIns="80296" bIns="40148"/>
          <a:lstStyle/>
          <a:p>
            <a:pPr eaLnBrk="1" fontAlgn="auto" hangingPunct="1">
              <a:spcBef>
                <a:spcPts val="0"/>
              </a:spcBef>
              <a:spcAft>
                <a:spcPts val="0"/>
              </a:spcAft>
              <a:defRPr/>
            </a:pPr>
            <a:endParaRPr kumimoji="0" lang="zh-CN" altLang="en-US" sz="1580">
              <a:solidFill>
                <a:prstClr val="black"/>
              </a:solidFill>
              <a:latin typeface="Calibri" panose="020F0502020204030204"/>
            </a:endParaRPr>
          </a:p>
        </p:txBody>
      </p:sp>
      <p:sp>
        <p:nvSpPr>
          <p:cNvPr id="17" name="Freeform 11"/>
          <p:cNvSpPr>
            <a:spLocks noEditPoints="1"/>
          </p:cNvSpPr>
          <p:nvPr/>
        </p:nvSpPr>
        <p:spPr bwMode="auto">
          <a:xfrm>
            <a:off x="3468326" y="3671770"/>
            <a:ext cx="285390" cy="214404"/>
          </a:xfrm>
          <a:custGeom>
            <a:avLst/>
            <a:gdLst>
              <a:gd name="T0" fmla="*/ 221 w 249"/>
              <a:gd name="T1" fmla="*/ 23 h 188"/>
              <a:gd name="T2" fmla="*/ 210 w 249"/>
              <a:gd name="T3" fmla="*/ 23 h 188"/>
              <a:gd name="T4" fmla="*/ 203 w 249"/>
              <a:gd name="T5" fmla="*/ 9 h 188"/>
              <a:gd name="T6" fmla="*/ 203 w 249"/>
              <a:gd name="T7" fmla="*/ 9 h 188"/>
              <a:gd name="T8" fmla="*/ 188 w 249"/>
              <a:gd name="T9" fmla="*/ 0 h 188"/>
              <a:gd name="T10" fmla="*/ 137 w 249"/>
              <a:gd name="T11" fmla="*/ 0 h 188"/>
              <a:gd name="T12" fmla="*/ 122 w 249"/>
              <a:gd name="T13" fmla="*/ 9 h 188"/>
              <a:gd name="T14" fmla="*/ 122 w 249"/>
              <a:gd name="T15" fmla="*/ 9 h 188"/>
              <a:gd name="T16" fmla="*/ 115 w 249"/>
              <a:gd name="T17" fmla="*/ 23 h 188"/>
              <a:gd name="T18" fmla="*/ 90 w 249"/>
              <a:gd name="T19" fmla="*/ 23 h 188"/>
              <a:gd name="T20" fmla="*/ 90 w 249"/>
              <a:gd name="T21" fmla="*/ 17 h 188"/>
              <a:gd name="T22" fmla="*/ 87 w 249"/>
              <a:gd name="T23" fmla="*/ 14 h 188"/>
              <a:gd name="T24" fmla="*/ 53 w 249"/>
              <a:gd name="T25" fmla="*/ 14 h 188"/>
              <a:gd name="T26" fmla="*/ 50 w 249"/>
              <a:gd name="T27" fmla="*/ 17 h 188"/>
              <a:gd name="T28" fmla="*/ 50 w 249"/>
              <a:gd name="T29" fmla="*/ 23 h 188"/>
              <a:gd name="T30" fmla="*/ 71 w 249"/>
              <a:gd name="T31" fmla="*/ 106 h 188"/>
              <a:gd name="T32" fmla="*/ 51 w 249"/>
              <a:gd name="T33" fmla="*/ 188 h 188"/>
              <a:gd name="T34" fmla="*/ 221 w 249"/>
              <a:gd name="T35" fmla="*/ 188 h 188"/>
              <a:gd name="T36" fmla="*/ 249 w 249"/>
              <a:gd name="T37" fmla="*/ 160 h 188"/>
              <a:gd name="T38" fmla="*/ 249 w 249"/>
              <a:gd name="T39" fmla="*/ 52 h 188"/>
              <a:gd name="T40" fmla="*/ 221 w 249"/>
              <a:gd name="T41" fmla="*/ 23 h 188"/>
              <a:gd name="T42" fmla="*/ 139 w 249"/>
              <a:gd name="T43" fmla="*/ 17 h 188"/>
              <a:gd name="T44" fmla="*/ 186 w 249"/>
              <a:gd name="T45" fmla="*/ 17 h 188"/>
              <a:gd name="T46" fmla="*/ 195 w 249"/>
              <a:gd name="T47" fmla="*/ 36 h 188"/>
              <a:gd name="T48" fmla="*/ 130 w 249"/>
              <a:gd name="T49" fmla="*/ 36 h 188"/>
              <a:gd name="T50" fmla="*/ 139 w 249"/>
              <a:gd name="T51" fmla="*/ 17 h 188"/>
              <a:gd name="T52" fmla="*/ 94 w 249"/>
              <a:gd name="T53" fmla="*/ 50 h 188"/>
              <a:gd name="T54" fmla="*/ 103 w 249"/>
              <a:gd name="T55" fmla="*/ 40 h 188"/>
              <a:gd name="T56" fmla="*/ 113 w 249"/>
              <a:gd name="T57" fmla="*/ 50 h 188"/>
              <a:gd name="T58" fmla="*/ 103 w 249"/>
              <a:gd name="T59" fmla="*/ 59 h 188"/>
              <a:gd name="T60" fmla="*/ 94 w 249"/>
              <a:gd name="T61" fmla="*/ 50 h 188"/>
              <a:gd name="T62" fmla="*/ 163 w 249"/>
              <a:gd name="T63" fmla="*/ 170 h 188"/>
              <a:gd name="T64" fmla="*/ 103 w 249"/>
              <a:gd name="T65" fmla="*/ 111 h 188"/>
              <a:gd name="T66" fmla="*/ 163 w 249"/>
              <a:gd name="T67" fmla="*/ 51 h 188"/>
              <a:gd name="T68" fmla="*/ 222 w 249"/>
              <a:gd name="T69" fmla="*/ 111 h 188"/>
              <a:gd name="T70" fmla="*/ 163 w 249"/>
              <a:gd name="T71" fmla="*/ 170 h 188"/>
              <a:gd name="T72" fmla="*/ 163 w 249"/>
              <a:gd name="T73" fmla="*/ 63 h 188"/>
              <a:gd name="T74" fmla="*/ 115 w 249"/>
              <a:gd name="T75" fmla="*/ 111 h 188"/>
              <a:gd name="T76" fmla="*/ 163 w 249"/>
              <a:gd name="T77" fmla="*/ 158 h 188"/>
              <a:gd name="T78" fmla="*/ 210 w 249"/>
              <a:gd name="T79" fmla="*/ 111 h 188"/>
              <a:gd name="T80" fmla="*/ 163 w 249"/>
              <a:gd name="T81" fmla="*/ 63 h 188"/>
              <a:gd name="T82" fmla="*/ 163 w 249"/>
              <a:gd name="T83" fmla="*/ 146 h 188"/>
              <a:gd name="T84" fmla="*/ 127 w 249"/>
              <a:gd name="T85" fmla="*/ 111 h 188"/>
              <a:gd name="T86" fmla="*/ 163 w 249"/>
              <a:gd name="T87" fmla="*/ 75 h 188"/>
              <a:gd name="T88" fmla="*/ 198 w 249"/>
              <a:gd name="T89" fmla="*/ 111 h 188"/>
              <a:gd name="T90" fmla="*/ 163 w 249"/>
              <a:gd name="T91" fmla="*/ 146 h 188"/>
              <a:gd name="T92" fmla="*/ 37 w 249"/>
              <a:gd name="T93" fmla="*/ 188 h 188"/>
              <a:gd name="T94" fmla="*/ 28 w 249"/>
              <a:gd name="T95" fmla="*/ 188 h 188"/>
              <a:gd name="T96" fmla="*/ 0 w 249"/>
              <a:gd name="T97" fmla="*/ 160 h 188"/>
              <a:gd name="T98" fmla="*/ 0 w 249"/>
              <a:gd name="T99" fmla="*/ 52 h 188"/>
              <a:gd name="T100" fmla="*/ 8 w 249"/>
              <a:gd name="T101" fmla="*/ 32 h 188"/>
              <a:gd name="T102" fmla="*/ 28 w 249"/>
              <a:gd name="T103" fmla="*/ 23 h 188"/>
              <a:gd name="T104" fmla="*/ 36 w 249"/>
              <a:gd name="T105" fmla="*/ 23 h 188"/>
              <a:gd name="T106" fmla="*/ 59 w 249"/>
              <a:gd name="T107" fmla="*/ 106 h 188"/>
              <a:gd name="T108" fmla="*/ 37 w 249"/>
              <a:gd name="T109" fmla="*/ 18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49" h="188">
                <a:moveTo>
                  <a:pt x="221" y="23"/>
                </a:moveTo>
                <a:cubicBezTo>
                  <a:pt x="210" y="23"/>
                  <a:pt x="210" y="23"/>
                  <a:pt x="210" y="23"/>
                </a:cubicBezTo>
                <a:cubicBezTo>
                  <a:pt x="206" y="16"/>
                  <a:pt x="204" y="11"/>
                  <a:pt x="203" y="9"/>
                </a:cubicBezTo>
                <a:cubicBezTo>
                  <a:pt x="203" y="9"/>
                  <a:pt x="203" y="9"/>
                  <a:pt x="203" y="9"/>
                </a:cubicBezTo>
                <a:cubicBezTo>
                  <a:pt x="199" y="1"/>
                  <a:pt x="191" y="0"/>
                  <a:pt x="188" y="0"/>
                </a:cubicBezTo>
                <a:cubicBezTo>
                  <a:pt x="137" y="0"/>
                  <a:pt x="137" y="0"/>
                  <a:pt x="137" y="0"/>
                </a:cubicBezTo>
                <a:cubicBezTo>
                  <a:pt x="134" y="0"/>
                  <a:pt x="126" y="1"/>
                  <a:pt x="122" y="9"/>
                </a:cubicBezTo>
                <a:cubicBezTo>
                  <a:pt x="122" y="9"/>
                  <a:pt x="122" y="9"/>
                  <a:pt x="122" y="9"/>
                </a:cubicBezTo>
                <a:cubicBezTo>
                  <a:pt x="121" y="11"/>
                  <a:pt x="118" y="18"/>
                  <a:pt x="115" y="23"/>
                </a:cubicBezTo>
                <a:cubicBezTo>
                  <a:pt x="90" y="23"/>
                  <a:pt x="90" y="23"/>
                  <a:pt x="90" y="23"/>
                </a:cubicBezTo>
                <a:cubicBezTo>
                  <a:pt x="90" y="17"/>
                  <a:pt x="90" y="17"/>
                  <a:pt x="90" y="17"/>
                </a:cubicBezTo>
                <a:cubicBezTo>
                  <a:pt x="90" y="16"/>
                  <a:pt x="89" y="14"/>
                  <a:pt x="87" y="14"/>
                </a:cubicBezTo>
                <a:cubicBezTo>
                  <a:pt x="53" y="14"/>
                  <a:pt x="53" y="14"/>
                  <a:pt x="53" y="14"/>
                </a:cubicBezTo>
                <a:cubicBezTo>
                  <a:pt x="52" y="14"/>
                  <a:pt x="50" y="16"/>
                  <a:pt x="50" y="17"/>
                </a:cubicBezTo>
                <a:cubicBezTo>
                  <a:pt x="50" y="23"/>
                  <a:pt x="50" y="23"/>
                  <a:pt x="50" y="23"/>
                </a:cubicBezTo>
                <a:cubicBezTo>
                  <a:pt x="64" y="46"/>
                  <a:pt x="71" y="75"/>
                  <a:pt x="71" y="106"/>
                </a:cubicBezTo>
                <a:cubicBezTo>
                  <a:pt x="71" y="137"/>
                  <a:pt x="64" y="166"/>
                  <a:pt x="51" y="188"/>
                </a:cubicBezTo>
                <a:cubicBezTo>
                  <a:pt x="221" y="188"/>
                  <a:pt x="221" y="188"/>
                  <a:pt x="221" y="188"/>
                </a:cubicBezTo>
                <a:cubicBezTo>
                  <a:pt x="237" y="188"/>
                  <a:pt x="249" y="175"/>
                  <a:pt x="249" y="160"/>
                </a:cubicBezTo>
                <a:cubicBezTo>
                  <a:pt x="249" y="52"/>
                  <a:pt x="249" y="52"/>
                  <a:pt x="249" y="52"/>
                </a:cubicBezTo>
                <a:cubicBezTo>
                  <a:pt x="249" y="36"/>
                  <a:pt x="237" y="23"/>
                  <a:pt x="221" y="23"/>
                </a:cubicBezTo>
                <a:close/>
                <a:moveTo>
                  <a:pt x="139" y="17"/>
                </a:moveTo>
                <a:cubicBezTo>
                  <a:pt x="186" y="17"/>
                  <a:pt x="186" y="17"/>
                  <a:pt x="186" y="17"/>
                </a:cubicBezTo>
                <a:cubicBezTo>
                  <a:pt x="195" y="36"/>
                  <a:pt x="195" y="36"/>
                  <a:pt x="195" y="36"/>
                </a:cubicBezTo>
                <a:cubicBezTo>
                  <a:pt x="130" y="36"/>
                  <a:pt x="130" y="36"/>
                  <a:pt x="130" y="36"/>
                </a:cubicBezTo>
                <a:lnTo>
                  <a:pt x="139" y="17"/>
                </a:lnTo>
                <a:close/>
                <a:moveTo>
                  <a:pt x="94" y="50"/>
                </a:moveTo>
                <a:cubicBezTo>
                  <a:pt x="94" y="44"/>
                  <a:pt x="98" y="40"/>
                  <a:pt x="103" y="40"/>
                </a:cubicBezTo>
                <a:cubicBezTo>
                  <a:pt x="108" y="40"/>
                  <a:pt x="113" y="44"/>
                  <a:pt x="113" y="50"/>
                </a:cubicBezTo>
                <a:cubicBezTo>
                  <a:pt x="113" y="55"/>
                  <a:pt x="108" y="59"/>
                  <a:pt x="103" y="59"/>
                </a:cubicBezTo>
                <a:cubicBezTo>
                  <a:pt x="98" y="59"/>
                  <a:pt x="94" y="55"/>
                  <a:pt x="94" y="50"/>
                </a:cubicBezTo>
                <a:close/>
                <a:moveTo>
                  <a:pt x="163" y="170"/>
                </a:moveTo>
                <a:cubicBezTo>
                  <a:pt x="130" y="170"/>
                  <a:pt x="103" y="144"/>
                  <a:pt x="103" y="111"/>
                </a:cubicBezTo>
                <a:cubicBezTo>
                  <a:pt x="103" y="78"/>
                  <a:pt x="130" y="51"/>
                  <a:pt x="163" y="51"/>
                </a:cubicBezTo>
                <a:cubicBezTo>
                  <a:pt x="195" y="51"/>
                  <a:pt x="222" y="78"/>
                  <a:pt x="222" y="111"/>
                </a:cubicBezTo>
                <a:cubicBezTo>
                  <a:pt x="222" y="144"/>
                  <a:pt x="195" y="170"/>
                  <a:pt x="163" y="170"/>
                </a:cubicBezTo>
                <a:close/>
                <a:moveTo>
                  <a:pt x="163" y="63"/>
                </a:moveTo>
                <a:cubicBezTo>
                  <a:pt x="136" y="63"/>
                  <a:pt x="115" y="85"/>
                  <a:pt x="115" y="111"/>
                </a:cubicBezTo>
                <a:cubicBezTo>
                  <a:pt x="115" y="137"/>
                  <a:pt x="136" y="158"/>
                  <a:pt x="163" y="158"/>
                </a:cubicBezTo>
                <a:cubicBezTo>
                  <a:pt x="189" y="158"/>
                  <a:pt x="210" y="137"/>
                  <a:pt x="210" y="111"/>
                </a:cubicBezTo>
                <a:cubicBezTo>
                  <a:pt x="210" y="85"/>
                  <a:pt x="189" y="63"/>
                  <a:pt x="163" y="63"/>
                </a:cubicBezTo>
                <a:close/>
                <a:moveTo>
                  <a:pt x="163" y="146"/>
                </a:moveTo>
                <a:cubicBezTo>
                  <a:pt x="143" y="146"/>
                  <a:pt x="127" y="130"/>
                  <a:pt x="127" y="111"/>
                </a:cubicBezTo>
                <a:cubicBezTo>
                  <a:pt x="127" y="91"/>
                  <a:pt x="143" y="75"/>
                  <a:pt x="163" y="75"/>
                </a:cubicBezTo>
                <a:cubicBezTo>
                  <a:pt x="182" y="75"/>
                  <a:pt x="198" y="91"/>
                  <a:pt x="198" y="111"/>
                </a:cubicBezTo>
                <a:cubicBezTo>
                  <a:pt x="198" y="130"/>
                  <a:pt x="182" y="146"/>
                  <a:pt x="163" y="146"/>
                </a:cubicBezTo>
                <a:close/>
                <a:moveTo>
                  <a:pt x="37" y="188"/>
                </a:moveTo>
                <a:cubicBezTo>
                  <a:pt x="28" y="188"/>
                  <a:pt x="28" y="188"/>
                  <a:pt x="28" y="188"/>
                </a:cubicBezTo>
                <a:cubicBezTo>
                  <a:pt x="12" y="188"/>
                  <a:pt x="0" y="175"/>
                  <a:pt x="0" y="160"/>
                </a:cubicBezTo>
                <a:cubicBezTo>
                  <a:pt x="0" y="52"/>
                  <a:pt x="0" y="52"/>
                  <a:pt x="0" y="52"/>
                </a:cubicBezTo>
                <a:cubicBezTo>
                  <a:pt x="0" y="44"/>
                  <a:pt x="3" y="37"/>
                  <a:pt x="8" y="32"/>
                </a:cubicBezTo>
                <a:cubicBezTo>
                  <a:pt x="13" y="26"/>
                  <a:pt x="20" y="23"/>
                  <a:pt x="28" y="23"/>
                </a:cubicBezTo>
                <a:cubicBezTo>
                  <a:pt x="36" y="23"/>
                  <a:pt x="36" y="23"/>
                  <a:pt x="36" y="23"/>
                </a:cubicBezTo>
                <a:cubicBezTo>
                  <a:pt x="51" y="45"/>
                  <a:pt x="59" y="74"/>
                  <a:pt x="59" y="106"/>
                </a:cubicBezTo>
                <a:cubicBezTo>
                  <a:pt x="59" y="138"/>
                  <a:pt x="51" y="167"/>
                  <a:pt x="37" y="188"/>
                </a:cubicBezTo>
                <a:close/>
              </a:path>
            </a:pathLst>
          </a:custGeom>
          <a:solidFill>
            <a:schemeClr val="bg1"/>
          </a:solidFill>
          <a:ln>
            <a:noFill/>
          </a:ln>
        </p:spPr>
        <p:txBody>
          <a:bodyPr lIns="80296" tIns="40148" rIns="80296" bIns="40148"/>
          <a:lstStyle/>
          <a:p>
            <a:pPr eaLnBrk="1" fontAlgn="auto" hangingPunct="1">
              <a:spcBef>
                <a:spcPts val="0"/>
              </a:spcBef>
              <a:spcAft>
                <a:spcPts val="0"/>
              </a:spcAft>
              <a:defRPr/>
            </a:pPr>
            <a:endParaRPr kumimoji="0" lang="zh-CN" altLang="en-US" sz="1580">
              <a:solidFill>
                <a:prstClr val="black"/>
              </a:solidFill>
              <a:latin typeface="Calibri" panose="020F0502020204030204"/>
            </a:endParaRPr>
          </a:p>
        </p:txBody>
      </p:sp>
      <p:sp>
        <p:nvSpPr>
          <p:cNvPr id="18" name="Freeform 36"/>
          <p:cNvSpPr>
            <a:spLocks noEditPoints="1"/>
          </p:cNvSpPr>
          <p:nvPr/>
        </p:nvSpPr>
        <p:spPr bwMode="auto">
          <a:xfrm>
            <a:off x="8433955" y="2438405"/>
            <a:ext cx="242454" cy="181841"/>
          </a:xfrm>
          <a:custGeom>
            <a:avLst/>
            <a:gdLst>
              <a:gd name="T0" fmla="*/ 89 w 286"/>
              <a:gd name="T1" fmla="*/ 53 h 217"/>
              <a:gd name="T2" fmla="*/ 197 w 286"/>
              <a:gd name="T3" fmla="*/ 51 h 217"/>
              <a:gd name="T4" fmla="*/ 187 w 286"/>
              <a:gd name="T5" fmla="*/ 60 h 217"/>
              <a:gd name="T6" fmla="*/ 100 w 286"/>
              <a:gd name="T7" fmla="*/ 62 h 217"/>
              <a:gd name="T8" fmla="*/ 120 w 286"/>
              <a:gd name="T9" fmla="*/ 80 h 217"/>
              <a:gd name="T10" fmla="*/ 166 w 286"/>
              <a:gd name="T11" fmla="*/ 78 h 217"/>
              <a:gd name="T12" fmla="*/ 144 w 286"/>
              <a:gd name="T13" fmla="*/ 55 h 217"/>
              <a:gd name="T14" fmla="*/ 144 w 286"/>
              <a:gd name="T15" fmla="*/ 82 h 217"/>
              <a:gd name="T16" fmla="*/ 144 w 286"/>
              <a:gd name="T17" fmla="*/ 115 h 217"/>
              <a:gd name="T18" fmla="*/ 144 w 286"/>
              <a:gd name="T19" fmla="*/ 82 h 217"/>
              <a:gd name="T20" fmla="*/ 11 w 286"/>
              <a:gd name="T21" fmla="*/ 206 h 217"/>
              <a:gd name="T22" fmla="*/ 11 w 286"/>
              <a:gd name="T23" fmla="*/ 217 h 217"/>
              <a:gd name="T24" fmla="*/ 284 w 286"/>
              <a:gd name="T25" fmla="*/ 204 h 217"/>
              <a:gd name="T26" fmla="*/ 282 w 286"/>
              <a:gd name="T27" fmla="*/ 177 h 217"/>
              <a:gd name="T28" fmla="*/ 255 w 286"/>
              <a:gd name="T29" fmla="*/ 21 h 217"/>
              <a:gd name="T30" fmla="*/ 52 w 286"/>
              <a:gd name="T31" fmla="*/ 0 h 217"/>
              <a:gd name="T32" fmla="*/ 31 w 286"/>
              <a:gd name="T33" fmla="*/ 134 h 217"/>
              <a:gd name="T34" fmla="*/ 2 w 286"/>
              <a:gd name="T35" fmla="*/ 189 h 217"/>
              <a:gd name="T36" fmla="*/ 275 w 286"/>
              <a:gd name="T37" fmla="*/ 194 h 217"/>
              <a:gd name="T38" fmla="*/ 282 w 286"/>
              <a:gd name="T39" fmla="*/ 177 h 217"/>
              <a:gd name="T40" fmla="*/ 49 w 286"/>
              <a:gd name="T41" fmla="*/ 17 h 217"/>
              <a:gd name="T42" fmla="*/ 230 w 286"/>
              <a:gd name="T43" fmla="*/ 14 h 217"/>
              <a:gd name="T44" fmla="*/ 240 w 286"/>
              <a:gd name="T45" fmla="*/ 24 h 217"/>
              <a:gd name="T46" fmla="*/ 237 w 286"/>
              <a:gd name="T47" fmla="*/ 127 h 217"/>
              <a:gd name="T48" fmla="*/ 56 w 286"/>
              <a:gd name="T49" fmla="*/ 130 h 217"/>
              <a:gd name="T50" fmla="*/ 46 w 286"/>
              <a:gd name="T51" fmla="*/ 120 h 217"/>
              <a:gd name="T52" fmla="*/ 43 w 286"/>
              <a:gd name="T53" fmla="*/ 143 h 217"/>
              <a:gd name="T54" fmla="*/ 248 w 286"/>
              <a:gd name="T55" fmla="*/ 151 h 217"/>
              <a:gd name="T56" fmla="*/ 43 w 286"/>
              <a:gd name="T57" fmla="*/ 143 h 217"/>
              <a:gd name="T58" fmla="*/ 252 w 286"/>
              <a:gd name="T59" fmla="*/ 157 h 217"/>
              <a:gd name="T60" fmla="*/ 29 w 286"/>
              <a:gd name="T61" fmla="*/ 165 h 217"/>
              <a:gd name="T62" fmla="*/ 97 w 286"/>
              <a:gd name="T63" fmla="*/ 179 h 217"/>
              <a:gd name="T64" fmla="*/ 25 w 286"/>
              <a:gd name="T65" fmla="*/ 171 h 217"/>
              <a:gd name="T66" fmla="*/ 97 w 286"/>
              <a:gd name="T67" fmla="*/ 179 h 217"/>
              <a:gd name="T68" fmla="*/ 186 w 286"/>
              <a:gd name="T69" fmla="*/ 171 h 217"/>
              <a:gd name="T70" fmla="*/ 266 w 286"/>
              <a:gd name="T71" fmla="*/ 179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86" h="217">
                <a:moveTo>
                  <a:pt x="100" y="62"/>
                </a:moveTo>
                <a:cubicBezTo>
                  <a:pt x="89" y="53"/>
                  <a:pt x="89" y="53"/>
                  <a:pt x="89" y="53"/>
                </a:cubicBezTo>
                <a:cubicBezTo>
                  <a:pt x="102" y="38"/>
                  <a:pt x="122" y="28"/>
                  <a:pt x="144" y="28"/>
                </a:cubicBezTo>
                <a:cubicBezTo>
                  <a:pt x="165" y="28"/>
                  <a:pt x="184" y="37"/>
                  <a:pt x="197" y="51"/>
                </a:cubicBezTo>
                <a:cubicBezTo>
                  <a:pt x="191" y="56"/>
                  <a:pt x="191" y="56"/>
                  <a:pt x="191" y="56"/>
                </a:cubicBezTo>
                <a:cubicBezTo>
                  <a:pt x="187" y="60"/>
                  <a:pt x="187" y="60"/>
                  <a:pt x="187" y="60"/>
                </a:cubicBezTo>
                <a:cubicBezTo>
                  <a:pt x="176" y="49"/>
                  <a:pt x="161" y="41"/>
                  <a:pt x="144" y="41"/>
                </a:cubicBezTo>
                <a:cubicBezTo>
                  <a:pt x="126" y="41"/>
                  <a:pt x="110" y="50"/>
                  <a:pt x="100" y="62"/>
                </a:cubicBezTo>
                <a:close/>
                <a:moveTo>
                  <a:pt x="110" y="71"/>
                </a:moveTo>
                <a:cubicBezTo>
                  <a:pt x="120" y="80"/>
                  <a:pt x="120" y="80"/>
                  <a:pt x="120" y="80"/>
                </a:cubicBezTo>
                <a:cubicBezTo>
                  <a:pt x="126" y="73"/>
                  <a:pt x="134" y="69"/>
                  <a:pt x="144" y="69"/>
                </a:cubicBezTo>
                <a:cubicBezTo>
                  <a:pt x="153" y="69"/>
                  <a:pt x="160" y="72"/>
                  <a:pt x="166" y="78"/>
                </a:cubicBezTo>
                <a:cubicBezTo>
                  <a:pt x="176" y="69"/>
                  <a:pt x="176" y="69"/>
                  <a:pt x="176" y="69"/>
                </a:cubicBezTo>
                <a:cubicBezTo>
                  <a:pt x="168" y="60"/>
                  <a:pt x="157" y="55"/>
                  <a:pt x="144" y="55"/>
                </a:cubicBezTo>
                <a:cubicBezTo>
                  <a:pt x="130" y="55"/>
                  <a:pt x="118" y="61"/>
                  <a:pt x="110" y="71"/>
                </a:cubicBezTo>
                <a:close/>
                <a:moveTo>
                  <a:pt x="144" y="82"/>
                </a:moveTo>
                <a:cubicBezTo>
                  <a:pt x="135" y="82"/>
                  <a:pt x="128" y="90"/>
                  <a:pt x="128" y="99"/>
                </a:cubicBezTo>
                <a:cubicBezTo>
                  <a:pt x="128" y="108"/>
                  <a:pt x="135" y="115"/>
                  <a:pt x="144" y="115"/>
                </a:cubicBezTo>
                <a:cubicBezTo>
                  <a:pt x="153" y="115"/>
                  <a:pt x="160" y="108"/>
                  <a:pt x="160" y="99"/>
                </a:cubicBezTo>
                <a:cubicBezTo>
                  <a:pt x="160" y="90"/>
                  <a:pt x="153" y="82"/>
                  <a:pt x="144" y="82"/>
                </a:cubicBezTo>
                <a:close/>
                <a:moveTo>
                  <a:pt x="275" y="206"/>
                </a:moveTo>
                <a:cubicBezTo>
                  <a:pt x="11" y="206"/>
                  <a:pt x="11" y="206"/>
                  <a:pt x="11" y="206"/>
                </a:cubicBezTo>
                <a:cubicBezTo>
                  <a:pt x="8" y="206"/>
                  <a:pt x="5" y="205"/>
                  <a:pt x="2" y="204"/>
                </a:cubicBezTo>
                <a:cubicBezTo>
                  <a:pt x="2" y="207"/>
                  <a:pt x="2" y="217"/>
                  <a:pt x="11" y="217"/>
                </a:cubicBezTo>
                <a:cubicBezTo>
                  <a:pt x="13" y="217"/>
                  <a:pt x="273" y="217"/>
                  <a:pt x="275" y="217"/>
                </a:cubicBezTo>
                <a:cubicBezTo>
                  <a:pt x="284" y="217"/>
                  <a:pt x="284" y="207"/>
                  <a:pt x="284" y="204"/>
                </a:cubicBezTo>
                <a:cubicBezTo>
                  <a:pt x="281" y="205"/>
                  <a:pt x="278" y="206"/>
                  <a:pt x="275" y="206"/>
                </a:cubicBezTo>
                <a:close/>
                <a:moveTo>
                  <a:pt x="282" y="177"/>
                </a:moveTo>
                <a:cubicBezTo>
                  <a:pt x="255" y="134"/>
                  <a:pt x="255" y="134"/>
                  <a:pt x="255" y="134"/>
                </a:cubicBezTo>
                <a:cubicBezTo>
                  <a:pt x="255" y="21"/>
                  <a:pt x="255" y="21"/>
                  <a:pt x="255" y="21"/>
                </a:cubicBezTo>
                <a:cubicBezTo>
                  <a:pt x="255" y="9"/>
                  <a:pt x="245" y="0"/>
                  <a:pt x="234" y="0"/>
                </a:cubicBezTo>
                <a:cubicBezTo>
                  <a:pt x="52" y="0"/>
                  <a:pt x="52" y="0"/>
                  <a:pt x="52" y="0"/>
                </a:cubicBezTo>
                <a:cubicBezTo>
                  <a:pt x="41" y="0"/>
                  <a:pt x="31" y="9"/>
                  <a:pt x="31" y="21"/>
                </a:cubicBezTo>
                <a:cubicBezTo>
                  <a:pt x="31" y="134"/>
                  <a:pt x="31" y="134"/>
                  <a:pt x="31" y="134"/>
                </a:cubicBezTo>
                <a:cubicBezTo>
                  <a:pt x="4" y="177"/>
                  <a:pt x="4" y="177"/>
                  <a:pt x="4" y="177"/>
                </a:cubicBezTo>
                <a:cubicBezTo>
                  <a:pt x="1" y="181"/>
                  <a:pt x="0" y="185"/>
                  <a:pt x="2" y="189"/>
                </a:cubicBezTo>
                <a:cubicBezTo>
                  <a:pt x="4" y="192"/>
                  <a:pt x="7" y="194"/>
                  <a:pt x="11" y="194"/>
                </a:cubicBezTo>
                <a:cubicBezTo>
                  <a:pt x="275" y="194"/>
                  <a:pt x="275" y="194"/>
                  <a:pt x="275" y="194"/>
                </a:cubicBezTo>
                <a:cubicBezTo>
                  <a:pt x="279" y="194"/>
                  <a:pt x="283" y="192"/>
                  <a:pt x="284" y="188"/>
                </a:cubicBezTo>
                <a:cubicBezTo>
                  <a:pt x="286" y="184"/>
                  <a:pt x="284" y="180"/>
                  <a:pt x="282" y="177"/>
                </a:cubicBezTo>
                <a:close/>
                <a:moveTo>
                  <a:pt x="46" y="24"/>
                </a:moveTo>
                <a:cubicBezTo>
                  <a:pt x="46" y="22"/>
                  <a:pt x="47" y="19"/>
                  <a:pt x="49" y="17"/>
                </a:cubicBezTo>
                <a:cubicBezTo>
                  <a:pt x="51" y="15"/>
                  <a:pt x="53" y="14"/>
                  <a:pt x="56" y="14"/>
                </a:cubicBezTo>
                <a:cubicBezTo>
                  <a:pt x="230" y="14"/>
                  <a:pt x="230" y="14"/>
                  <a:pt x="230" y="14"/>
                </a:cubicBezTo>
                <a:cubicBezTo>
                  <a:pt x="233" y="14"/>
                  <a:pt x="235" y="15"/>
                  <a:pt x="237" y="17"/>
                </a:cubicBezTo>
                <a:cubicBezTo>
                  <a:pt x="239" y="19"/>
                  <a:pt x="240" y="22"/>
                  <a:pt x="240" y="24"/>
                </a:cubicBezTo>
                <a:cubicBezTo>
                  <a:pt x="240" y="120"/>
                  <a:pt x="240" y="120"/>
                  <a:pt x="240" y="120"/>
                </a:cubicBezTo>
                <a:cubicBezTo>
                  <a:pt x="240" y="123"/>
                  <a:pt x="239" y="125"/>
                  <a:pt x="237" y="127"/>
                </a:cubicBezTo>
                <a:cubicBezTo>
                  <a:pt x="235" y="129"/>
                  <a:pt x="233" y="130"/>
                  <a:pt x="230" y="130"/>
                </a:cubicBezTo>
                <a:cubicBezTo>
                  <a:pt x="228" y="130"/>
                  <a:pt x="56" y="130"/>
                  <a:pt x="56" y="130"/>
                </a:cubicBezTo>
                <a:cubicBezTo>
                  <a:pt x="53" y="130"/>
                  <a:pt x="51" y="129"/>
                  <a:pt x="49" y="127"/>
                </a:cubicBezTo>
                <a:cubicBezTo>
                  <a:pt x="47" y="125"/>
                  <a:pt x="46" y="123"/>
                  <a:pt x="46" y="120"/>
                </a:cubicBezTo>
                <a:lnTo>
                  <a:pt x="46" y="24"/>
                </a:lnTo>
                <a:close/>
                <a:moveTo>
                  <a:pt x="43" y="143"/>
                </a:moveTo>
                <a:cubicBezTo>
                  <a:pt x="243" y="143"/>
                  <a:pt x="243" y="143"/>
                  <a:pt x="243" y="143"/>
                </a:cubicBezTo>
                <a:cubicBezTo>
                  <a:pt x="248" y="151"/>
                  <a:pt x="248" y="151"/>
                  <a:pt x="248" y="151"/>
                </a:cubicBezTo>
                <a:cubicBezTo>
                  <a:pt x="38" y="151"/>
                  <a:pt x="38" y="151"/>
                  <a:pt x="38" y="151"/>
                </a:cubicBezTo>
                <a:lnTo>
                  <a:pt x="43" y="143"/>
                </a:lnTo>
                <a:close/>
                <a:moveTo>
                  <a:pt x="34" y="157"/>
                </a:moveTo>
                <a:cubicBezTo>
                  <a:pt x="252" y="157"/>
                  <a:pt x="252" y="157"/>
                  <a:pt x="252" y="157"/>
                </a:cubicBezTo>
                <a:cubicBezTo>
                  <a:pt x="257" y="165"/>
                  <a:pt x="257" y="165"/>
                  <a:pt x="257" y="165"/>
                </a:cubicBezTo>
                <a:cubicBezTo>
                  <a:pt x="29" y="165"/>
                  <a:pt x="29" y="165"/>
                  <a:pt x="29" y="165"/>
                </a:cubicBezTo>
                <a:lnTo>
                  <a:pt x="34" y="157"/>
                </a:lnTo>
                <a:close/>
                <a:moveTo>
                  <a:pt x="97" y="179"/>
                </a:moveTo>
                <a:cubicBezTo>
                  <a:pt x="20" y="179"/>
                  <a:pt x="20" y="179"/>
                  <a:pt x="20" y="179"/>
                </a:cubicBezTo>
                <a:cubicBezTo>
                  <a:pt x="25" y="171"/>
                  <a:pt x="25" y="171"/>
                  <a:pt x="25" y="171"/>
                </a:cubicBezTo>
                <a:cubicBezTo>
                  <a:pt x="100" y="171"/>
                  <a:pt x="100" y="171"/>
                  <a:pt x="100" y="171"/>
                </a:cubicBezTo>
                <a:lnTo>
                  <a:pt x="97" y="179"/>
                </a:lnTo>
                <a:close/>
                <a:moveTo>
                  <a:pt x="189" y="179"/>
                </a:moveTo>
                <a:cubicBezTo>
                  <a:pt x="186" y="171"/>
                  <a:pt x="186" y="171"/>
                  <a:pt x="186" y="171"/>
                </a:cubicBezTo>
                <a:cubicBezTo>
                  <a:pt x="261" y="171"/>
                  <a:pt x="261" y="171"/>
                  <a:pt x="261" y="171"/>
                </a:cubicBezTo>
                <a:cubicBezTo>
                  <a:pt x="266" y="179"/>
                  <a:pt x="266" y="179"/>
                  <a:pt x="266" y="179"/>
                </a:cubicBezTo>
                <a:lnTo>
                  <a:pt x="189" y="179"/>
                </a:lnTo>
                <a:close/>
              </a:path>
            </a:pathLst>
          </a:custGeom>
          <a:solidFill>
            <a:schemeClr val="bg1"/>
          </a:solidFill>
          <a:ln>
            <a:noFill/>
          </a:ln>
        </p:spPr>
        <p:txBody>
          <a:bodyPr lIns="80296" tIns="40148" rIns="80296" bIns="40148"/>
          <a:lstStyle/>
          <a:p>
            <a:pPr eaLnBrk="1" fontAlgn="auto" hangingPunct="1">
              <a:spcBef>
                <a:spcPts val="0"/>
              </a:spcBef>
              <a:spcAft>
                <a:spcPts val="0"/>
              </a:spcAft>
              <a:defRPr/>
            </a:pPr>
            <a:endParaRPr kumimoji="0" lang="zh-CN" altLang="en-US" sz="1580">
              <a:solidFill>
                <a:prstClr val="black"/>
              </a:solidFill>
              <a:latin typeface="Calibri" panose="020F0502020204030204"/>
            </a:endParaRPr>
          </a:p>
        </p:txBody>
      </p:sp>
      <p:sp>
        <p:nvSpPr>
          <p:cNvPr id="19" name="Freeform 29"/>
          <p:cNvSpPr>
            <a:spLocks noEditPoints="1"/>
          </p:cNvSpPr>
          <p:nvPr/>
        </p:nvSpPr>
        <p:spPr bwMode="auto">
          <a:xfrm>
            <a:off x="8407448" y="3053469"/>
            <a:ext cx="295468" cy="207818"/>
          </a:xfrm>
          <a:custGeom>
            <a:avLst/>
            <a:gdLst>
              <a:gd name="T0" fmla="*/ 252 w 263"/>
              <a:gd name="T1" fmla="*/ 164 h 186"/>
              <a:gd name="T2" fmla="*/ 11 w 263"/>
              <a:gd name="T3" fmla="*/ 164 h 186"/>
              <a:gd name="T4" fmla="*/ 0 w 263"/>
              <a:gd name="T5" fmla="*/ 175 h 186"/>
              <a:gd name="T6" fmla="*/ 11 w 263"/>
              <a:gd name="T7" fmla="*/ 186 h 186"/>
              <a:gd name="T8" fmla="*/ 252 w 263"/>
              <a:gd name="T9" fmla="*/ 186 h 186"/>
              <a:gd name="T10" fmla="*/ 263 w 263"/>
              <a:gd name="T11" fmla="*/ 175 h 186"/>
              <a:gd name="T12" fmla="*/ 252 w 263"/>
              <a:gd name="T13" fmla="*/ 164 h 186"/>
              <a:gd name="T14" fmla="*/ 120 w 263"/>
              <a:gd name="T15" fmla="*/ 20 h 186"/>
              <a:gd name="T16" fmla="*/ 120 w 263"/>
              <a:gd name="T17" fmla="*/ 12 h 186"/>
              <a:gd name="T18" fmla="*/ 132 w 263"/>
              <a:gd name="T19" fmla="*/ 0 h 186"/>
              <a:gd name="T20" fmla="*/ 143 w 263"/>
              <a:gd name="T21" fmla="*/ 12 h 186"/>
              <a:gd name="T22" fmla="*/ 143 w 263"/>
              <a:gd name="T23" fmla="*/ 20 h 186"/>
              <a:gd name="T24" fmla="*/ 132 w 263"/>
              <a:gd name="T25" fmla="*/ 20 h 186"/>
              <a:gd name="T26" fmla="*/ 120 w 263"/>
              <a:gd name="T27" fmla="*/ 20 h 186"/>
              <a:gd name="T28" fmla="*/ 132 w 263"/>
              <a:gd name="T29" fmla="*/ 31 h 186"/>
              <a:gd name="T30" fmla="*/ 19 w 263"/>
              <a:gd name="T31" fmla="*/ 143 h 186"/>
              <a:gd name="T32" fmla="*/ 20 w 263"/>
              <a:gd name="T33" fmla="*/ 152 h 186"/>
              <a:gd name="T34" fmla="*/ 243 w 263"/>
              <a:gd name="T35" fmla="*/ 152 h 186"/>
              <a:gd name="T36" fmla="*/ 244 w 263"/>
              <a:gd name="T37" fmla="*/ 143 h 186"/>
              <a:gd name="T38" fmla="*/ 132 w 263"/>
              <a:gd name="T39" fmla="*/ 31 h 186"/>
              <a:gd name="T40" fmla="*/ 113 w 263"/>
              <a:gd name="T41" fmla="*/ 61 h 186"/>
              <a:gd name="T42" fmla="*/ 50 w 263"/>
              <a:gd name="T43" fmla="*/ 122 h 186"/>
              <a:gd name="T44" fmla="*/ 45 w 263"/>
              <a:gd name="T45" fmla="*/ 126 h 186"/>
              <a:gd name="T46" fmla="*/ 43 w 263"/>
              <a:gd name="T47" fmla="*/ 126 h 186"/>
              <a:gd name="T48" fmla="*/ 39 w 263"/>
              <a:gd name="T49" fmla="*/ 119 h 186"/>
              <a:gd name="T50" fmla="*/ 110 w 263"/>
              <a:gd name="T51" fmla="*/ 50 h 186"/>
              <a:gd name="T52" fmla="*/ 117 w 263"/>
              <a:gd name="T53" fmla="*/ 55 h 186"/>
              <a:gd name="T54" fmla="*/ 113 w 263"/>
              <a:gd name="T55" fmla="*/ 61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3" h="186">
                <a:moveTo>
                  <a:pt x="252" y="164"/>
                </a:moveTo>
                <a:cubicBezTo>
                  <a:pt x="11" y="164"/>
                  <a:pt x="11" y="164"/>
                  <a:pt x="11" y="164"/>
                </a:cubicBezTo>
                <a:cubicBezTo>
                  <a:pt x="5" y="164"/>
                  <a:pt x="0" y="169"/>
                  <a:pt x="0" y="175"/>
                </a:cubicBezTo>
                <a:cubicBezTo>
                  <a:pt x="0" y="181"/>
                  <a:pt x="5" y="186"/>
                  <a:pt x="11" y="186"/>
                </a:cubicBezTo>
                <a:cubicBezTo>
                  <a:pt x="252" y="186"/>
                  <a:pt x="252" y="186"/>
                  <a:pt x="252" y="186"/>
                </a:cubicBezTo>
                <a:cubicBezTo>
                  <a:pt x="258" y="186"/>
                  <a:pt x="263" y="181"/>
                  <a:pt x="263" y="175"/>
                </a:cubicBezTo>
                <a:cubicBezTo>
                  <a:pt x="263" y="169"/>
                  <a:pt x="258" y="164"/>
                  <a:pt x="252" y="164"/>
                </a:cubicBezTo>
                <a:close/>
                <a:moveTo>
                  <a:pt x="120" y="20"/>
                </a:moveTo>
                <a:cubicBezTo>
                  <a:pt x="120" y="12"/>
                  <a:pt x="120" y="12"/>
                  <a:pt x="120" y="12"/>
                </a:cubicBezTo>
                <a:cubicBezTo>
                  <a:pt x="120" y="6"/>
                  <a:pt x="125" y="0"/>
                  <a:pt x="132" y="0"/>
                </a:cubicBezTo>
                <a:cubicBezTo>
                  <a:pt x="138" y="0"/>
                  <a:pt x="143" y="6"/>
                  <a:pt x="143" y="12"/>
                </a:cubicBezTo>
                <a:cubicBezTo>
                  <a:pt x="143" y="20"/>
                  <a:pt x="143" y="20"/>
                  <a:pt x="143" y="20"/>
                </a:cubicBezTo>
                <a:cubicBezTo>
                  <a:pt x="139" y="20"/>
                  <a:pt x="135" y="20"/>
                  <a:pt x="132" y="20"/>
                </a:cubicBezTo>
                <a:cubicBezTo>
                  <a:pt x="128" y="20"/>
                  <a:pt x="124" y="20"/>
                  <a:pt x="120" y="20"/>
                </a:cubicBezTo>
                <a:close/>
                <a:moveTo>
                  <a:pt x="132" y="31"/>
                </a:moveTo>
                <a:cubicBezTo>
                  <a:pt x="70" y="31"/>
                  <a:pt x="19" y="81"/>
                  <a:pt x="19" y="143"/>
                </a:cubicBezTo>
                <a:cubicBezTo>
                  <a:pt x="19" y="146"/>
                  <a:pt x="19" y="149"/>
                  <a:pt x="20" y="152"/>
                </a:cubicBezTo>
                <a:cubicBezTo>
                  <a:pt x="243" y="152"/>
                  <a:pt x="243" y="152"/>
                  <a:pt x="243" y="152"/>
                </a:cubicBezTo>
                <a:cubicBezTo>
                  <a:pt x="244" y="149"/>
                  <a:pt x="244" y="146"/>
                  <a:pt x="244" y="143"/>
                </a:cubicBezTo>
                <a:cubicBezTo>
                  <a:pt x="244" y="81"/>
                  <a:pt x="193" y="31"/>
                  <a:pt x="132" y="31"/>
                </a:cubicBezTo>
                <a:close/>
                <a:moveTo>
                  <a:pt x="113" y="61"/>
                </a:moveTo>
                <a:cubicBezTo>
                  <a:pt x="82" y="68"/>
                  <a:pt x="58" y="92"/>
                  <a:pt x="50" y="122"/>
                </a:cubicBezTo>
                <a:cubicBezTo>
                  <a:pt x="50" y="125"/>
                  <a:pt x="47" y="126"/>
                  <a:pt x="45" y="126"/>
                </a:cubicBezTo>
                <a:cubicBezTo>
                  <a:pt x="44" y="126"/>
                  <a:pt x="44" y="126"/>
                  <a:pt x="43" y="126"/>
                </a:cubicBezTo>
                <a:cubicBezTo>
                  <a:pt x="40" y="126"/>
                  <a:pt x="38" y="122"/>
                  <a:pt x="39" y="119"/>
                </a:cubicBezTo>
                <a:cubicBezTo>
                  <a:pt x="48" y="85"/>
                  <a:pt x="76" y="58"/>
                  <a:pt x="110" y="50"/>
                </a:cubicBezTo>
                <a:cubicBezTo>
                  <a:pt x="113" y="50"/>
                  <a:pt x="116" y="51"/>
                  <a:pt x="117" y="55"/>
                </a:cubicBezTo>
                <a:cubicBezTo>
                  <a:pt x="118" y="58"/>
                  <a:pt x="116" y="61"/>
                  <a:pt x="113" y="61"/>
                </a:cubicBezTo>
                <a:close/>
              </a:path>
            </a:pathLst>
          </a:custGeom>
          <a:solidFill>
            <a:schemeClr val="bg1"/>
          </a:solidFill>
          <a:ln>
            <a:noFill/>
          </a:ln>
        </p:spPr>
        <p:txBody>
          <a:bodyPr lIns="80296" tIns="40148" rIns="80296" bIns="40148"/>
          <a:lstStyle/>
          <a:p>
            <a:pPr eaLnBrk="1" fontAlgn="auto" hangingPunct="1">
              <a:spcBef>
                <a:spcPts val="0"/>
              </a:spcBef>
              <a:spcAft>
                <a:spcPts val="0"/>
              </a:spcAft>
              <a:defRPr/>
            </a:pPr>
            <a:endParaRPr kumimoji="0" lang="zh-CN" altLang="en-US" sz="1580">
              <a:solidFill>
                <a:prstClr val="black"/>
              </a:solidFill>
              <a:latin typeface="Calibri" panose="020F0502020204030204"/>
            </a:endParaRPr>
          </a:p>
        </p:txBody>
      </p:sp>
      <p:sp>
        <p:nvSpPr>
          <p:cNvPr id="20" name="Freeform 67"/>
          <p:cNvSpPr>
            <a:spLocks noEditPoints="1"/>
          </p:cNvSpPr>
          <p:nvPr/>
        </p:nvSpPr>
        <p:spPr bwMode="auto">
          <a:xfrm>
            <a:off x="8407448" y="3636121"/>
            <a:ext cx="314325" cy="319087"/>
          </a:xfrm>
          <a:custGeom>
            <a:avLst/>
            <a:gdLst>
              <a:gd name="T0" fmla="*/ 147 w 250"/>
              <a:gd name="T1" fmla="*/ 75 h 254"/>
              <a:gd name="T2" fmla="*/ 56 w 250"/>
              <a:gd name="T3" fmla="*/ 104 h 254"/>
              <a:gd name="T4" fmla="*/ 79 w 250"/>
              <a:gd name="T5" fmla="*/ 20 h 254"/>
              <a:gd name="T6" fmla="*/ 147 w 250"/>
              <a:gd name="T7" fmla="*/ 75 h 254"/>
              <a:gd name="T8" fmla="*/ 184 w 250"/>
              <a:gd name="T9" fmla="*/ 227 h 254"/>
              <a:gd name="T10" fmla="*/ 184 w 250"/>
              <a:gd name="T11" fmla="*/ 253 h 254"/>
              <a:gd name="T12" fmla="*/ 199 w 250"/>
              <a:gd name="T13" fmla="*/ 253 h 254"/>
              <a:gd name="T14" fmla="*/ 199 w 250"/>
              <a:gd name="T15" fmla="*/ 227 h 254"/>
              <a:gd name="T16" fmla="*/ 184 w 250"/>
              <a:gd name="T17" fmla="*/ 227 h 254"/>
              <a:gd name="T18" fmla="*/ 242 w 250"/>
              <a:gd name="T19" fmla="*/ 164 h 254"/>
              <a:gd name="T20" fmla="*/ 229 w 250"/>
              <a:gd name="T21" fmla="*/ 169 h 254"/>
              <a:gd name="T22" fmla="*/ 172 w 250"/>
              <a:gd name="T23" fmla="*/ 199 h 254"/>
              <a:gd name="T24" fmla="*/ 108 w 250"/>
              <a:gd name="T25" fmla="*/ 199 h 254"/>
              <a:gd name="T26" fmla="*/ 17 w 250"/>
              <a:gd name="T27" fmla="*/ 238 h 254"/>
              <a:gd name="T28" fmla="*/ 19 w 250"/>
              <a:gd name="T29" fmla="*/ 252 h 254"/>
              <a:gd name="T30" fmla="*/ 25 w 250"/>
              <a:gd name="T31" fmla="*/ 254 h 254"/>
              <a:gd name="T32" fmla="*/ 33 w 250"/>
              <a:gd name="T33" fmla="*/ 250 h 254"/>
              <a:gd name="T34" fmla="*/ 108 w 250"/>
              <a:gd name="T35" fmla="*/ 219 h 254"/>
              <a:gd name="T36" fmla="*/ 172 w 250"/>
              <a:gd name="T37" fmla="*/ 219 h 254"/>
              <a:gd name="T38" fmla="*/ 247 w 250"/>
              <a:gd name="T39" fmla="*/ 178 h 254"/>
              <a:gd name="T40" fmla="*/ 242 w 250"/>
              <a:gd name="T41" fmla="*/ 164 h 254"/>
              <a:gd name="T42" fmla="*/ 45 w 250"/>
              <a:gd name="T43" fmla="*/ 108 h 254"/>
              <a:gd name="T44" fmla="*/ 0 w 250"/>
              <a:gd name="T45" fmla="*/ 122 h 254"/>
              <a:gd name="T46" fmla="*/ 51 w 250"/>
              <a:gd name="T47" fmla="*/ 33 h 254"/>
              <a:gd name="T48" fmla="*/ 45 w 250"/>
              <a:gd name="T49" fmla="*/ 108 h 254"/>
              <a:gd name="T50" fmla="*/ 70 w 250"/>
              <a:gd name="T51" fmla="*/ 11 h 254"/>
              <a:gd name="T52" fmla="*/ 75 w 250"/>
              <a:gd name="T53" fmla="*/ 9 h 254"/>
              <a:gd name="T54" fmla="*/ 81 w 250"/>
              <a:gd name="T55" fmla="*/ 8 h 254"/>
              <a:gd name="T56" fmla="*/ 80 w 250"/>
              <a:gd name="T57" fmla="*/ 4 h 254"/>
              <a:gd name="T58" fmla="*/ 72 w 250"/>
              <a:gd name="T59" fmla="*/ 1 h 254"/>
              <a:gd name="T60" fmla="*/ 69 w 250"/>
              <a:gd name="T61" fmla="*/ 8 h 254"/>
              <a:gd name="T62" fmla="*/ 70 w 250"/>
              <a:gd name="T63" fmla="*/ 11 h 254"/>
              <a:gd name="T64" fmla="*/ 158 w 250"/>
              <a:gd name="T65" fmla="*/ 71 h 254"/>
              <a:gd name="T66" fmla="*/ 206 w 250"/>
              <a:gd name="T67" fmla="*/ 56 h 254"/>
              <a:gd name="T68" fmla="*/ 108 w 250"/>
              <a:gd name="T69" fmla="*/ 14 h 254"/>
              <a:gd name="T70" fmla="*/ 158 w 250"/>
              <a:gd name="T71" fmla="*/ 71 h 254"/>
              <a:gd name="T72" fmla="*/ 129 w 250"/>
              <a:gd name="T73" fmla="*/ 191 h 254"/>
              <a:gd name="T74" fmla="*/ 141 w 250"/>
              <a:gd name="T75" fmla="*/ 191 h 254"/>
              <a:gd name="T76" fmla="*/ 114 w 250"/>
              <a:gd name="T77" fmla="*/ 109 h 254"/>
              <a:gd name="T78" fmla="*/ 209 w 250"/>
              <a:gd name="T79" fmla="*/ 78 h 254"/>
              <a:gd name="T80" fmla="*/ 213 w 250"/>
              <a:gd name="T81" fmla="*/ 71 h 254"/>
              <a:gd name="T82" fmla="*/ 206 w 250"/>
              <a:gd name="T83" fmla="*/ 67 h 254"/>
              <a:gd name="T84" fmla="*/ 7 w 250"/>
              <a:gd name="T85" fmla="*/ 132 h 254"/>
              <a:gd name="T86" fmla="*/ 3 w 250"/>
              <a:gd name="T87" fmla="*/ 139 h 254"/>
              <a:gd name="T88" fmla="*/ 9 w 250"/>
              <a:gd name="T89" fmla="*/ 143 h 254"/>
              <a:gd name="T90" fmla="*/ 10 w 250"/>
              <a:gd name="T91" fmla="*/ 142 h 254"/>
              <a:gd name="T92" fmla="*/ 103 w 250"/>
              <a:gd name="T93" fmla="*/ 112 h 254"/>
              <a:gd name="T94" fmla="*/ 129 w 250"/>
              <a:gd name="T95" fmla="*/ 191 h 254"/>
              <a:gd name="T96" fmla="*/ 153 w 250"/>
              <a:gd name="T97" fmla="*/ 227 h 254"/>
              <a:gd name="T98" fmla="*/ 141 w 250"/>
              <a:gd name="T99" fmla="*/ 227 h 254"/>
              <a:gd name="T100" fmla="*/ 148 w 250"/>
              <a:gd name="T101" fmla="*/ 247 h 254"/>
              <a:gd name="T102" fmla="*/ 153 w 250"/>
              <a:gd name="T103" fmla="*/ 251 h 254"/>
              <a:gd name="T104" fmla="*/ 155 w 250"/>
              <a:gd name="T105" fmla="*/ 251 h 254"/>
              <a:gd name="T106" fmla="*/ 159 w 250"/>
              <a:gd name="T107" fmla="*/ 244 h 254"/>
              <a:gd name="T108" fmla="*/ 153 w 250"/>
              <a:gd name="T109" fmla="*/ 227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50" h="254">
                <a:moveTo>
                  <a:pt x="147" y="75"/>
                </a:moveTo>
                <a:cubicBezTo>
                  <a:pt x="56" y="104"/>
                  <a:pt x="56" y="104"/>
                  <a:pt x="56" y="104"/>
                </a:cubicBezTo>
                <a:cubicBezTo>
                  <a:pt x="50" y="61"/>
                  <a:pt x="59" y="26"/>
                  <a:pt x="79" y="20"/>
                </a:cubicBezTo>
                <a:cubicBezTo>
                  <a:pt x="96" y="14"/>
                  <a:pt x="125" y="32"/>
                  <a:pt x="147" y="75"/>
                </a:cubicBezTo>
                <a:close/>
                <a:moveTo>
                  <a:pt x="184" y="227"/>
                </a:moveTo>
                <a:cubicBezTo>
                  <a:pt x="184" y="253"/>
                  <a:pt x="184" y="253"/>
                  <a:pt x="184" y="253"/>
                </a:cubicBezTo>
                <a:cubicBezTo>
                  <a:pt x="199" y="253"/>
                  <a:pt x="199" y="253"/>
                  <a:pt x="199" y="253"/>
                </a:cubicBezTo>
                <a:cubicBezTo>
                  <a:pt x="199" y="227"/>
                  <a:pt x="199" y="227"/>
                  <a:pt x="199" y="227"/>
                </a:cubicBezTo>
                <a:lnTo>
                  <a:pt x="184" y="227"/>
                </a:lnTo>
                <a:close/>
                <a:moveTo>
                  <a:pt x="242" y="164"/>
                </a:moveTo>
                <a:cubicBezTo>
                  <a:pt x="237" y="162"/>
                  <a:pt x="231" y="164"/>
                  <a:pt x="229" y="169"/>
                </a:cubicBezTo>
                <a:cubicBezTo>
                  <a:pt x="228" y="170"/>
                  <a:pt x="214" y="199"/>
                  <a:pt x="172" y="199"/>
                </a:cubicBezTo>
                <a:cubicBezTo>
                  <a:pt x="108" y="199"/>
                  <a:pt x="108" y="199"/>
                  <a:pt x="108" y="199"/>
                </a:cubicBezTo>
                <a:cubicBezTo>
                  <a:pt x="68" y="199"/>
                  <a:pt x="41" y="205"/>
                  <a:pt x="17" y="238"/>
                </a:cubicBezTo>
                <a:cubicBezTo>
                  <a:pt x="13" y="242"/>
                  <a:pt x="14" y="248"/>
                  <a:pt x="19" y="252"/>
                </a:cubicBezTo>
                <a:cubicBezTo>
                  <a:pt x="20" y="253"/>
                  <a:pt x="23" y="254"/>
                  <a:pt x="25" y="254"/>
                </a:cubicBezTo>
                <a:cubicBezTo>
                  <a:pt x="28" y="254"/>
                  <a:pt x="31" y="253"/>
                  <a:pt x="33" y="250"/>
                </a:cubicBezTo>
                <a:cubicBezTo>
                  <a:pt x="51" y="226"/>
                  <a:pt x="68" y="219"/>
                  <a:pt x="108" y="219"/>
                </a:cubicBezTo>
                <a:cubicBezTo>
                  <a:pt x="172" y="219"/>
                  <a:pt x="172" y="219"/>
                  <a:pt x="172" y="219"/>
                </a:cubicBezTo>
                <a:cubicBezTo>
                  <a:pt x="227" y="219"/>
                  <a:pt x="246" y="179"/>
                  <a:pt x="247" y="178"/>
                </a:cubicBezTo>
                <a:cubicBezTo>
                  <a:pt x="250" y="173"/>
                  <a:pt x="247" y="167"/>
                  <a:pt x="242" y="164"/>
                </a:cubicBezTo>
                <a:close/>
                <a:moveTo>
                  <a:pt x="45" y="108"/>
                </a:moveTo>
                <a:cubicBezTo>
                  <a:pt x="0" y="122"/>
                  <a:pt x="0" y="122"/>
                  <a:pt x="0" y="122"/>
                </a:cubicBezTo>
                <a:cubicBezTo>
                  <a:pt x="2" y="87"/>
                  <a:pt x="21" y="53"/>
                  <a:pt x="51" y="33"/>
                </a:cubicBezTo>
                <a:cubicBezTo>
                  <a:pt x="43" y="51"/>
                  <a:pt x="40" y="77"/>
                  <a:pt x="45" y="108"/>
                </a:cubicBezTo>
                <a:close/>
                <a:moveTo>
                  <a:pt x="70" y="11"/>
                </a:moveTo>
                <a:cubicBezTo>
                  <a:pt x="72" y="10"/>
                  <a:pt x="73" y="10"/>
                  <a:pt x="75" y="9"/>
                </a:cubicBezTo>
                <a:cubicBezTo>
                  <a:pt x="77" y="8"/>
                  <a:pt x="79" y="8"/>
                  <a:pt x="81" y="8"/>
                </a:cubicBezTo>
                <a:cubicBezTo>
                  <a:pt x="80" y="4"/>
                  <a:pt x="80" y="4"/>
                  <a:pt x="80" y="4"/>
                </a:cubicBezTo>
                <a:cubicBezTo>
                  <a:pt x="79" y="1"/>
                  <a:pt x="75" y="0"/>
                  <a:pt x="72" y="1"/>
                </a:cubicBezTo>
                <a:cubicBezTo>
                  <a:pt x="69" y="2"/>
                  <a:pt x="68" y="5"/>
                  <a:pt x="69" y="8"/>
                </a:cubicBezTo>
                <a:lnTo>
                  <a:pt x="70" y="11"/>
                </a:lnTo>
                <a:close/>
                <a:moveTo>
                  <a:pt x="158" y="71"/>
                </a:moveTo>
                <a:cubicBezTo>
                  <a:pt x="206" y="56"/>
                  <a:pt x="206" y="56"/>
                  <a:pt x="206" y="56"/>
                </a:cubicBezTo>
                <a:cubicBezTo>
                  <a:pt x="182" y="27"/>
                  <a:pt x="146" y="11"/>
                  <a:pt x="108" y="14"/>
                </a:cubicBezTo>
                <a:cubicBezTo>
                  <a:pt x="126" y="23"/>
                  <a:pt x="144" y="44"/>
                  <a:pt x="158" y="71"/>
                </a:cubicBezTo>
                <a:close/>
                <a:moveTo>
                  <a:pt x="129" y="191"/>
                </a:moveTo>
                <a:cubicBezTo>
                  <a:pt x="141" y="191"/>
                  <a:pt x="141" y="191"/>
                  <a:pt x="141" y="191"/>
                </a:cubicBezTo>
                <a:cubicBezTo>
                  <a:pt x="114" y="109"/>
                  <a:pt x="114" y="109"/>
                  <a:pt x="114" y="109"/>
                </a:cubicBezTo>
                <a:cubicBezTo>
                  <a:pt x="209" y="78"/>
                  <a:pt x="209" y="78"/>
                  <a:pt x="209" y="78"/>
                </a:cubicBezTo>
                <a:cubicBezTo>
                  <a:pt x="212" y="77"/>
                  <a:pt x="214" y="74"/>
                  <a:pt x="213" y="71"/>
                </a:cubicBezTo>
                <a:cubicBezTo>
                  <a:pt x="212" y="68"/>
                  <a:pt x="209" y="66"/>
                  <a:pt x="206" y="67"/>
                </a:cubicBezTo>
                <a:cubicBezTo>
                  <a:pt x="7" y="132"/>
                  <a:pt x="7" y="132"/>
                  <a:pt x="7" y="132"/>
                </a:cubicBezTo>
                <a:cubicBezTo>
                  <a:pt x="4" y="133"/>
                  <a:pt x="2" y="136"/>
                  <a:pt x="3" y="139"/>
                </a:cubicBezTo>
                <a:cubicBezTo>
                  <a:pt x="4" y="141"/>
                  <a:pt x="6" y="143"/>
                  <a:pt x="9" y="143"/>
                </a:cubicBezTo>
                <a:cubicBezTo>
                  <a:pt x="9" y="143"/>
                  <a:pt x="10" y="143"/>
                  <a:pt x="10" y="142"/>
                </a:cubicBezTo>
                <a:cubicBezTo>
                  <a:pt x="103" y="112"/>
                  <a:pt x="103" y="112"/>
                  <a:pt x="103" y="112"/>
                </a:cubicBezTo>
                <a:lnTo>
                  <a:pt x="129" y="191"/>
                </a:lnTo>
                <a:close/>
                <a:moveTo>
                  <a:pt x="153" y="227"/>
                </a:moveTo>
                <a:cubicBezTo>
                  <a:pt x="141" y="227"/>
                  <a:pt x="141" y="227"/>
                  <a:pt x="141" y="227"/>
                </a:cubicBezTo>
                <a:cubicBezTo>
                  <a:pt x="148" y="247"/>
                  <a:pt x="148" y="247"/>
                  <a:pt x="148" y="247"/>
                </a:cubicBezTo>
                <a:cubicBezTo>
                  <a:pt x="149" y="250"/>
                  <a:pt x="151" y="251"/>
                  <a:pt x="153" y="251"/>
                </a:cubicBezTo>
                <a:cubicBezTo>
                  <a:pt x="154" y="251"/>
                  <a:pt x="154" y="251"/>
                  <a:pt x="155" y="251"/>
                </a:cubicBezTo>
                <a:cubicBezTo>
                  <a:pt x="158" y="250"/>
                  <a:pt x="160" y="247"/>
                  <a:pt x="159" y="244"/>
                </a:cubicBezTo>
                <a:lnTo>
                  <a:pt x="153" y="227"/>
                </a:lnTo>
                <a:close/>
              </a:path>
            </a:pathLst>
          </a:custGeom>
          <a:solidFill>
            <a:schemeClr val="bg1"/>
          </a:solidFill>
          <a:ln>
            <a:noFill/>
          </a:ln>
        </p:spPr>
        <p:txBody>
          <a:bodyPr lIns="80296" tIns="40148" rIns="80296" bIns="40148"/>
          <a:lstStyle/>
          <a:p>
            <a:pPr eaLnBrk="1" fontAlgn="auto" hangingPunct="1">
              <a:spcBef>
                <a:spcPts val="0"/>
              </a:spcBef>
              <a:spcAft>
                <a:spcPts val="0"/>
              </a:spcAft>
              <a:defRPr/>
            </a:pPr>
            <a:endParaRPr kumimoji="0" lang="zh-CN" altLang="en-US" sz="1580">
              <a:solidFill>
                <a:prstClr val="black"/>
              </a:solidFill>
              <a:latin typeface="Calibri" panose="020F0502020204030204"/>
            </a:endParaRPr>
          </a:p>
        </p:txBody>
      </p:sp>
      <p:sp>
        <p:nvSpPr>
          <p:cNvPr id="21" name="矩形 20"/>
          <p:cNvSpPr/>
          <p:nvPr/>
        </p:nvSpPr>
        <p:spPr>
          <a:xfrm>
            <a:off x="835893" y="2401379"/>
            <a:ext cx="2518638" cy="307777"/>
          </a:xfrm>
          <a:prstGeom prst="rect">
            <a:avLst/>
          </a:prstGeom>
        </p:spPr>
        <p:txBody>
          <a:bodyPr wrap="none">
            <a:spAutoFit/>
          </a:bodyPr>
          <a:lstStyle/>
          <a:p>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400" dirty="0"/>
          </a:p>
        </p:txBody>
      </p:sp>
      <p:sp>
        <p:nvSpPr>
          <p:cNvPr id="22" name="矩形 21"/>
          <p:cNvSpPr/>
          <p:nvPr/>
        </p:nvSpPr>
        <p:spPr>
          <a:xfrm>
            <a:off x="835893" y="3058363"/>
            <a:ext cx="2518638" cy="307777"/>
          </a:xfrm>
          <a:prstGeom prst="rect">
            <a:avLst/>
          </a:prstGeom>
        </p:spPr>
        <p:txBody>
          <a:bodyPr wrap="none">
            <a:spAutoFit/>
          </a:bodyPr>
          <a:lstStyle/>
          <a:p>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400" dirty="0"/>
          </a:p>
        </p:txBody>
      </p:sp>
      <p:sp>
        <p:nvSpPr>
          <p:cNvPr id="23" name="矩形 22"/>
          <p:cNvSpPr/>
          <p:nvPr/>
        </p:nvSpPr>
        <p:spPr>
          <a:xfrm>
            <a:off x="835893" y="3642527"/>
            <a:ext cx="2518638" cy="307777"/>
          </a:xfrm>
          <a:prstGeom prst="rect">
            <a:avLst/>
          </a:prstGeom>
        </p:spPr>
        <p:txBody>
          <a:bodyPr wrap="none">
            <a:spAutoFit/>
          </a:bodyPr>
          <a:lstStyle/>
          <a:p>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400" dirty="0"/>
          </a:p>
        </p:txBody>
      </p:sp>
      <p:sp>
        <p:nvSpPr>
          <p:cNvPr id="24" name="矩形 23"/>
          <p:cNvSpPr/>
          <p:nvPr/>
        </p:nvSpPr>
        <p:spPr>
          <a:xfrm>
            <a:off x="8837469" y="2373332"/>
            <a:ext cx="2518638" cy="307777"/>
          </a:xfrm>
          <a:prstGeom prst="rect">
            <a:avLst/>
          </a:prstGeom>
        </p:spPr>
        <p:txBody>
          <a:bodyPr wrap="none">
            <a:spAutoFit/>
          </a:bodyPr>
          <a:lstStyle/>
          <a:p>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400" dirty="0"/>
          </a:p>
        </p:txBody>
      </p:sp>
      <p:sp>
        <p:nvSpPr>
          <p:cNvPr id="25" name="矩形 24"/>
          <p:cNvSpPr/>
          <p:nvPr/>
        </p:nvSpPr>
        <p:spPr>
          <a:xfrm>
            <a:off x="8837469" y="2997864"/>
            <a:ext cx="2518638" cy="307777"/>
          </a:xfrm>
          <a:prstGeom prst="rect">
            <a:avLst/>
          </a:prstGeom>
        </p:spPr>
        <p:txBody>
          <a:bodyPr wrap="none">
            <a:spAutoFit/>
          </a:bodyPr>
          <a:lstStyle/>
          <a:p>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400" dirty="0"/>
          </a:p>
        </p:txBody>
      </p:sp>
      <p:sp>
        <p:nvSpPr>
          <p:cNvPr id="26" name="矩形 25"/>
          <p:cNvSpPr/>
          <p:nvPr/>
        </p:nvSpPr>
        <p:spPr>
          <a:xfrm>
            <a:off x="8837469" y="3605251"/>
            <a:ext cx="2518638" cy="307777"/>
          </a:xfrm>
          <a:prstGeom prst="rect">
            <a:avLst/>
          </a:prstGeom>
        </p:spPr>
        <p:txBody>
          <a:bodyPr wrap="none">
            <a:spAutoFit/>
          </a:bodyPr>
          <a:lstStyle/>
          <a:p>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a:t>
            </a:r>
            <a:endParaRPr lang="zh-CN" altLang="en-US" sz="1400" dirty="0"/>
          </a:p>
        </p:txBody>
      </p:sp>
      <p:pic>
        <p:nvPicPr>
          <p:cNvPr id="27" name="图片 26" descr="C:\Users\Administrator\Desktop\未标题-4.jpg未标题-4"/>
          <p:cNvPicPr>
            <a:picLocks noChangeAspect="1"/>
          </p:cNvPicPr>
          <p:nvPr/>
        </p:nvPicPr>
        <p:blipFill rotWithShape="1">
          <a:blip r:embed="rId4"/>
          <a:srcRect/>
          <a:stretch>
            <a:fillRect/>
          </a:stretch>
        </p:blipFill>
        <p:spPr>
          <a:xfrm>
            <a:off x="4434840" y="2178685"/>
            <a:ext cx="3296920" cy="1937385"/>
          </a:xfrm>
          <a:prstGeom prst="rect">
            <a:avLst/>
          </a:prstGeom>
        </p:spPr>
      </p:pic>
      <p:grpSp>
        <p:nvGrpSpPr>
          <p:cNvPr id="2" name="组合 1"/>
          <p:cNvGrpSpPr/>
          <p:nvPr/>
        </p:nvGrpSpPr>
        <p:grpSpPr>
          <a:xfrm>
            <a:off x="404936" y="349441"/>
            <a:ext cx="1841453" cy="568000"/>
            <a:chOff x="404936" y="349441"/>
            <a:chExt cx="1841453" cy="568000"/>
          </a:xfrm>
        </p:grpSpPr>
        <p:sp>
          <p:nvSpPr>
            <p:cNvPr id="3" name="Text Box 39"/>
            <p:cNvSpPr txBox="1">
              <a:spLocks noChangeArrowheads="1"/>
            </p:cNvSpPr>
            <p:nvPr/>
          </p:nvSpPr>
          <p:spPr bwMode="auto">
            <a:xfrm>
              <a:off x="404936" y="349441"/>
              <a:ext cx="1841453"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0"/>
                </a:spcBef>
                <a:defRPr/>
              </a:pPr>
              <a:r>
                <a:rPr lang="zh-CN" altLang="en-US" sz="2000" b="1" dirty="0">
                  <a:solidFill>
                    <a:srgbClr val="0028BE"/>
                  </a:solidFill>
                  <a:latin typeface="微软雅黑" panose="020B0503020204020204" pitchFamily="34" charset="-122"/>
                  <a:ea typeface="微软雅黑" panose="020B0503020204020204" pitchFamily="34" charset="-122"/>
                </a:rPr>
                <a:t>点击</a:t>
              </a: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添加标题</a:t>
              </a:r>
              <a:endParaRPr lang="en-US" altLang="zh-CN" sz="2000" b="1" dirty="0">
                <a:solidFill>
                  <a:srgbClr val="8E6D48"/>
                </a:solidFill>
                <a:latin typeface="微软雅黑" panose="020B0503020204020204" pitchFamily="34" charset="-122"/>
                <a:ea typeface="微软雅黑" panose="020B0503020204020204" pitchFamily="34" charset="-122"/>
              </a:endParaRPr>
            </a:p>
          </p:txBody>
        </p:sp>
        <p:sp>
          <p:nvSpPr>
            <p:cNvPr id="4" name="Text Box 39"/>
            <p:cNvSpPr txBox="1">
              <a:spLocks noChangeArrowheads="1"/>
            </p:cNvSpPr>
            <p:nvPr/>
          </p:nvSpPr>
          <p:spPr bwMode="auto">
            <a:xfrm>
              <a:off x="404936" y="686609"/>
              <a:ext cx="169415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a:spcBef>
                  <a:spcPct val="0"/>
                </a:spcBef>
                <a:defRPr/>
              </a:pPr>
              <a:r>
                <a:rPr lang="en-US" altLang="zh-CN" sz="900" dirty="0">
                  <a:solidFill>
                    <a:schemeClr val="tx1">
                      <a:lumMod val="85000"/>
                      <a:lumOff val="15000"/>
                    </a:schemeClr>
                  </a:solidFill>
                  <a:latin typeface="微软雅黑" panose="020B0503020204020204" pitchFamily="34" charset="-122"/>
                  <a:ea typeface="微软雅黑" panose="020B0503020204020204" pitchFamily="34" charset="-122"/>
                </a:rPr>
                <a:t>ADD HERE TO ADD TITLE </a:t>
              </a:r>
            </a:p>
          </p:txBody>
        </p:sp>
      </p:grpSp>
    </p:spTree>
  </p:cSld>
  <p:clrMapOvr>
    <a:masterClrMapping/>
  </p:clrMapOvr>
  <p:transition spd="slow" advClick="0" advTm="2000">
    <p:randomBar dir="vert"/>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矩形 24"/>
          <p:cNvSpPr/>
          <p:nvPr/>
        </p:nvSpPr>
        <p:spPr>
          <a:xfrm>
            <a:off x="-10795" y="-13335"/>
            <a:ext cx="12198350" cy="6859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42"/>
          <p:cNvSpPr txBox="1"/>
          <p:nvPr/>
        </p:nvSpPr>
        <p:spPr>
          <a:xfrm>
            <a:off x="439017" y="409477"/>
            <a:ext cx="1598035" cy="548640"/>
          </a:xfrm>
          <a:prstGeom prst="rect">
            <a:avLst/>
          </a:prstGeom>
          <a:noFill/>
        </p:spPr>
        <p:txBody>
          <a:bodyPr wrap="square" rtlCol="0">
            <a:spAutoFit/>
          </a:bodyPr>
          <a:lstStyle/>
          <a:p>
            <a:r>
              <a:rPr lang="zh-CN" altLang="en-US" sz="2800" b="1" dirty="0">
                <a:solidFill>
                  <a:srgbClr val="0028BE"/>
                </a:solidFill>
                <a:latin typeface="微软雅黑" panose="020B0503020204020204" pitchFamily="34" charset="-122"/>
                <a:ea typeface="微软雅黑" panose="020B0503020204020204" pitchFamily="34" charset="-122"/>
              </a:rPr>
              <a:t>目录</a:t>
            </a:r>
            <a:r>
              <a:rPr lang="en-US" altLang="zh-CN" sz="2800" b="1" dirty="0">
                <a:solidFill>
                  <a:schemeClr val="tx1">
                    <a:lumMod val="85000"/>
                    <a:lumOff val="15000"/>
                  </a:schemeClr>
                </a:solidFill>
                <a:latin typeface="微软雅黑" panose="020B0503020204020204" pitchFamily="34" charset="-122"/>
                <a:ea typeface="微软雅黑" panose="020B0503020204020204" pitchFamily="34" charset="-122"/>
              </a:rPr>
              <a:t>.</a:t>
            </a:r>
          </a:p>
        </p:txBody>
      </p:sp>
      <p:grpSp>
        <p:nvGrpSpPr>
          <p:cNvPr id="6" name="组合 5"/>
          <p:cNvGrpSpPr/>
          <p:nvPr/>
        </p:nvGrpSpPr>
        <p:grpSpPr>
          <a:xfrm>
            <a:off x="3430270" y="784225"/>
            <a:ext cx="3218180" cy="1978660"/>
            <a:chOff x="1724" y="3273"/>
            <a:chExt cx="5068" cy="3116"/>
          </a:xfrm>
        </p:grpSpPr>
        <p:sp>
          <p:nvSpPr>
            <p:cNvPr id="45" name="文本框 15"/>
            <p:cNvSpPr txBox="1">
              <a:spLocks noChangeArrowheads="1"/>
            </p:cNvSpPr>
            <p:nvPr/>
          </p:nvSpPr>
          <p:spPr bwMode="auto">
            <a:xfrm>
              <a:off x="2006" y="4807"/>
              <a:ext cx="4787" cy="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l" eaLnBrk="1" hangingPunct="1">
                <a:lnSpc>
                  <a:spcPct val="120000"/>
                </a:lnSpc>
                <a:spcBef>
                  <a:spcPct val="0"/>
                </a:spcBef>
                <a:buFontTx/>
                <a:buNone/>
              </a:pP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PROJECT  SUMMARY</a:t>
              </a:r>
            </a:p>
            <a:p>
              <a:pPr algn="l" eaLnBrk="1" hangingPunct="1">
                <a:lnSpc>
                  <a:spcPct val="120000"/>
                </a:lnSpc>
                <a:spcBef>
                  <a:spcPct val="0"/>
                </a:spcBef>
                <a:buFontTx/>
                <a:buNone/>
              </a:pP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gn="l" eaLnBrk="1" hangingPunct="1">
                <a:lnSpc>
                  <a:spcPct val="120000"/>
                </a:lnSpc>
                <a:spcBef>
                  <a:spcPct val="0"/>
                </a:spcBef>
                <a:buFontTx/>
                <a:buNone/>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sym typeface="+mn-ea"/>
                </a:rPr>
                <a:t>项目概述</a:t>
              </a:r>
            </a:p>
          </p:txBody>
        </p:sp>
        <p:sp>
          <p:nvSpPr>
            <p:cNvPr id="49" name="文本框 14"/>
            <p:cNvSpPr txBox="1">
              <a:spLocks noChangeArrowheads="1"/>
            </p:cNvSpPr>
            <p:nvPr/>
          </p:nvSpPr>
          <p:spPr bwMode="auto">
            <a:xfrm>
              <a:off x="1724" y="3273"/>
              <a:ext cx="1770" cy="1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800" dirty="0">
                  <a:solidFill>
                    <a:schemeClr val="bg1">
                      <a:lumMod val="75000"/>
                    </a:schemeClr>
                  </a:solidFill>
                  <a:latin typeface="微软雅黑 Light" panose="020B0502040204020203" charset="-122"/>
                  <a:ea typeface="微软雅黑 Light" panose="020B0502040204020203" charset="-122"/>
                </a:rPr>
                <a:t>01</a:t>
              </a:r>
            </a:p>
          </p:txBody>
        </p:sp>
        <p:cxnSp>
          <p:nvCxnSpPr>
            <p:cNvPr id="3" name="直接连接符 2"/>
            <p:cNvCxnSpPr/>
            <p:nvPr/>
          </p:nvCxnSpPr>
          <p:spPr>
            <a:xfrm>
              <a:off x="2097" y="4592"/>
              <a:ext cx="413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a:off x="2097" y="5629"/>
              <a:ext cx="413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7" name="组合 6"/>
          <p:cNvGrpSpPr/>
          <p:nvPr/>
        </p:nvGrpSpPr>
        <p:grpSpPr>
          <a:xfrm>
            <a:off x="7254240" y="784225"/>
            <a:ext cx="3218815" cy="1979295"/>
            <a:chOff x="1724" y="3273"/>
            <a:chExt cx="5069" cy="3117"/>
          </a:xfrm>
        </p:grpSpPr>
        <p:sp>
          <p:nvSpPr>
            <p:cNvPr id="8" name="文本框 15"/>
            <p:cNvSpPr txBox="1">
              <a:spLocks noChangeArrowheads="1"/>
            </p:cNvSpPr>
            <p:nvPr/>
          </p:nvSpPr>
          <p:spPr bwMode="auto">
            <a:xfrm>
              <a:off x="2006" y="4807"/>
              <a:ext cx="4787" cy="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l" eaLnBrk="1" hangingPunct="1">
                <a:lnSpc>
                  <a:spcPct val="120000"/>
                </a:lnSpc>
                <a:spcBef>
                  <a:spcPct val="0"/>
                </a:spcBef>
                <a:buFontTx/>
                <a:buNone/>
              </a:pP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ABOUT  US</a:t>
              </a:r>
            </a:p>
            <a:p>
              <a:pPr algn="l" eaLnBrk="1" hangingPunct="1">
                <a:lnSpc>
                  <a:spcPct val="120000"/>
                </a:lnSpc>
                <a:spcBef>
                  <a:spcPct val="0"/>
                </a:spcBef>
                <a:buFontTx/>
                <a:buNone/>
              </a:pP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gn="l" eaLnBrk="1" hangingPunct="1">
                <a:lnSpc>
                  <a:spcPct val="120000"/>
                </a:lnSpc>
                <a:spcBef>
                  <a:spcPct val="0"/>
                </a:spcBef>
                <a:buFontTx/>
                <a:buNone/>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sym typeface="+mn-ea"/>
                </a:rPr>
                <a:t>项目背景</a:t>
              </a:r>
            </a:p>
          </p:txBody>
        </p:sp>
        <p:sp>
          <p:nvSpPr>
            <p:cNvPr id="9" name="文本框 14"/>
            <p:cNvSpPr txBox="1">
              <a:spLocks noChangeArrowheads="1"/>
            </p:cNvSpPr>
            <p:nvPr/>
          </p:nvSpPr>
          <p:spPr bwMode="auto">
            <a:xfrm>
              <a:off x="1724" y="3273"/>
              <a:ext cx="1770" cy="1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800" dirty="0">
                  <a:solidFill>
                    <a:schemeClr val="bg1">
                      <a:lumMod val="75000"/>
                    </a:schemeClr>
                  </a:solidFill>
                  <a:latin typeface="微软雅黑 Light" panose="020B0502040204020203" charset="-122"/>
                  <a:ea typeface="微软雅黑 Light" panose="020B0502040204020203" charset="-122"/>
                </a:rPr>
                <a:t>02</a:t>
              </a:r>
            </a:p>
          </p:txBody>
        </p:sp>
        <p:cxnSp>
          <p:nvCxnSpPr>
            <p:cNvPr id="10" name="直接连接符 9"/>
            <p:cNvCxnSpPr/>
            <p:nvPr/>
          </p:nvCxnSpPr>
          <p:spPr>
            <a:xfrm>
              <a:off x="2097" y="4592"/>
              <a:ext cx="413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2097" y="5629"/>
              <a:ext cx="413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a:off x="3372485" y="3575050"/>
            <a:ext cx="3218815" cy="1979295"/>
            <a:chOff x="1724" y="3273"/>
            <a:chExt cx="5069" cy="3117"/>
          </a:xfrm>
        </p:grpSpPr>
        <p:sp>
          <p:nvSpPr>
            <p:cNvPr id="13" name="文本框 15"/>
            <p:cNvSpPr txBox="1">
              <a:spLocks noChangeArrowheads="1"/>
            </p:cNvSpPr>
            <p:nvPr/>
          </p:nvSpPr>
          <p:spPr bwMode="auto">
            <a:xfrm>
              <a:off x="2006" y="4807"/>
              <a:ext cx="4787" cy="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l" eaLnBrk="1" hangingPunct="1">
                <a:lnSpc>
                  <a:spcPct val="120000"/>
                </a:lnSpc>
                <a:spcBef>
                  <a:spcPct val="0"/>
                </a:spcBef>
                <a:buFontTx/>
                <a:buNone/>
              </a:pP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CONDUCT  MARKET</a:t>
              </a:r>
            </a:p>
            <a:p>
              <a:pPr algn="l" eaLnBrk="1" hangingPunct="1">
                <a:lnSpc>
                  <a:spcPct val="120000"/>
                </a:lnSpc>
                <a:spcBef>
                  <a:spcPct val="0"/>
                </a:spcBef>
                <a:buFontTx/>
                <a:buNone/>
              </a:pP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gn="l" eaLnBrk="1" hangingPunct="1">
                <a:lnSpc>
                  <a:spcPct val="120000"/>
                </a:lnSpc>
                <a:spcBef>
                  <a:spcPct val="0"/>
                </a:spcBef>
                <a:buFontTx/>
                <a:buNone/>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sym typeface="+mn-ea"/>
                </a:rPr>
                <a:t>市场概况</a:t>
              </a:r>
            </a:p>
          </p:txBody>
        </p:sp>
        <p:sp>
          <p:nvSpPr>
            <p:cNvPr id="14" name="文本框 14"/>
            <p:cNvSpPr txBox="1">
              <a:spLocks noChangeArrowheads="1"/>
            </p:cNvSpPr>
            <p:nvPr/>
          </p:nvSpPr>
          <p:spPr bwMode="auto">
            <a:xfrm>
              <a:off x="1724" y="3273"/>
              <a:ext cx="1770" cy="1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800" dirty="0">
                  <a:solidFill>
                    <a:schemeClr val="bg1">
                      <a:lumMod val="75000"/>
                    </a:schemeClr>
                  </a:solidFill>
                  <a:latin typeface="微软雅黑 Light" panose="020B0502040204020203" charset="-122"/>
                  <a:ea typeface="微软雅黑 Light" panose="020B0502040204020203" charset="-122"/>
                </a:rPr>
                <a:t>03</a:t>
              </a:r>
            </a:p>
          </p:txBody>
        </p:sp>
        <p:cxnSp>
          <p:nvCxnSpPr>
            <p:cNvPr id="15" name="直接连接符 14"/>
            <p:cNvCxnSpPr/>
            <p:nvPr/>
          </p:nvCxnSpPr>
          <p:spPr>
            <a:xfrm>
              <a:off x="2097" y="4592"/>
              <a:ext cx="413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2097" y="5629"/>
              <a:ext cx="413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17" name="组合 16"/>
          <p:cNvGrpSpPr/>
          <p:nvPr/>
        </p:nvGrpSpPr>
        <p:grpSpPr>
          <a:xfrm>
            <a:off x="7196455" y="3575050"/>
            <a:ext cx="3218815" cy="1979295"/>
            <a:chOff x="1724" y="3273"/>
            <a:chExt cx="5069" cy="3117"/>
          </a:xfrm>
        </p:grpSpPr>
        <p:sp>
          <p:nvSpPr>
            <p:cNvPr id="18" name="文本框 15"/>
            <p:cNvSpPr txBox="1">
              <a:spLocks noChangeArrowheads="1"/>
            </p:cNvSpPr>
            <p:nvPr/>
          </p:nvSpPr>
          <p:spPr bwMode="auto">
            <a:xfrm>
              <a:off x="2006" y="4807"/>
              <a:ext cx="4787" cy="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l" eaLnBrk="1" hangingPunct="1">
                <a:lnSpc>
                  <a:spcPct val="120000"/>
                </a:lnSpc>
                <a:spcBef>
                  <a:spcPct val="0"/>
                </a:spcBef>
                <a:buFontTx/>
                <a:buNone/>
              </a:pPr>
              <a:r>
                <a:rPr lang="en-US" altLang="zh-CN" sz="1800" dirty="0">
                  <a:solidFill>
                    <a:schemeClr val="tx1">
                      <a:lumMod val="85000"/>
                      <a:lumOff val="15000"/>
                    </a:schemeClr>
                  </a:solidFill>
                  <a:latin typeface="微软雅黑" panose="020B0503020204020204" pitchFamily="34" charset="-122"/>
                  <a:ea typeface="微软雅黑" panose="020B0503020204020204" pitchFamily="34" charset="-122"/>
                </a:rPr>
                <a:t>OUR  PRODUCT</a:t>
              </a:r>
            </a:p>
            <a:p>
              <a:pPr algn="l" eaLnBrk="1" hangingPunct="1">
                <a:lnSpc>
                  <a:spcPct val="120000"/>
                </a:lnSpc>
                <a:spcBef>
                  <a:spcPct val="0"/>
                </a:spcBef>
                <a:buFontTx/>
                <a:buNone/>
              </a:pP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a:p>
              <a:pPr algn="l" eaLnBrk="1" hangingPunct="1">
                <a:lnSpc>
                  <a:spcPct val="120000"/>
                </a:lnSpc>
                <a:spcBef>
                  <a:spcPct val="0"/>
                </a:spcBef>
                <a:buFontTx/>
                <a:buNone/>
              </a:pPr>
              <a:r>
                <a:rPr lang="zh-CN" altLang="en-US" sz="1800" dirty="0">
                  <a:solidFill>
                    <a:schemeClr val="tx1">
                      <a:lumMod val="85000"/>
                      <a:lumOff val="15000"/>
                    </a:schemeClr>
                  </a:solidFill>
                  <a:latin typeface="微软雅黑" panose="020B0503020204020204" pitchFamily="34" charset="-122"/>
                  <a:ea typeface="微软雅黑" panose="020B0503020204020204" pitchFamily="34" charset="-122"/>
                  <a:sym typeface="+mn-ea"/>
                </a:rPr>
                <a:t>产品前景</a:t>
              </a:r>
            </a:p>
          </p:txBody>
        </p:sp>
        <p:sp>
          <p:nvSpPr>
            <p:cNvPr id="19" name="文本框 14"/>
            <p:cNvSpPr txBox="1">
              <a:spLocks noChangeArrowheads="1"/>
            </p:cNvSpPr>
            <p:nvPr/>
          </p:nvSpPr>
          <p:spPr bwMode="auto">
            <a:xfrm>
              <a:off x="1724" y="3273"/>
              <a:ext cx="1770" cy="1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800" dirty="0">
                  <a:solidFill>
                    <a:schemeClr val="bg1">
                      <a:lumMod val="75000"/>
                    </a:schemeClr>
                  </a:solidFill>
                  <a:latin typeface="微软雅黑 Light" panose="020B0502040204020203" charset="-122"/>
                  <a:ea typeface="微软雅黑 Light" panose="020B0502040204020203" charset="-122"/>
                </a:rPr>
                <a:t>04</a:t>
              </a:r>
            </a:p>
          </p:txBody>
        </p:sp>
        <p:cxnSp>
          <p:nvCxnSpPr>
            <p:cNvPr id="20" name="直接连接符 19"/>
            <p:cNvCxnSpPr/>
            <p:nvPr/>
          </p:nvCxnSpPr>
          <p:spPr>
            <a:xfrm>
              <a:off x="2097" y="4592"/>
              <a:ext cx="413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2097" y="5629"/>
              <a:ext cx="413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transition spd="slow" advClick="0" advTm="2000">
    <p:randomBar dir="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组合 34"/>
          <p:cNvGrpSpPr/>
          <p:nvPr/>
        </p:nvGrpSpPr>
        <p:grpSpPr>
          <a:xfrm>
            <a:off x="3441963" y="4615930"/>
            <a:ext cx="2102485" cy="549910"/>
            <a:chOff x="5272" y="2484"/>
            <a:chExt cx="3311" cy="866"/>
          </a:xfrm>
        </p:grpSpPr>
        <p:sp>
          <p:nvSpPr>
            <p:cNvPr id="36" name="流程图: 终止 35"/>
            <p:cNvSpPr/>
            <p:nvPr/>
          </p:nvSpPr>
          <p:spPr>
            <a:xfrm>
              <a:off x="5961" y="2484"/>
              <a:ext cx="2622" cy="867"/>
            </a:xfrm>
            <a:prstGeom prst="flowChartTerminator">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流程图: 终止 36"/>
            <p:cNvSpPr/>
            <p:nvPr/>
          </p:nvSpPr>
          <p:spPr>
            <a:xfrm>
              <a:off x="5272" y="2484"/>
              <a:ext cx="2622" cy="867"/>
            </a:xfrm>
            <a:prstGeom prst="flowChartTerminator">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8" name="组合 27"/>
          <p:cNvGrpSpPr/>
          <p:nvPr/>
        </p:nvGrpSpPr>
        <p:grpSpPr>
          <a:xfrm>
            <a:off x="3441963" y="3604933"/>
            <a:ext cx="2102485" cy="549910"/>
            <a:chOff x="5272" y="2484"/>
            <a:chExt cx="3311" cy="866"/>
          </a:xfrm>
        </p:grpSpPr>
        <p:sp>
          <p:nvSpPr>
            <p:cNvPr id="29" name="流程图: 终止 28"/>
            <p:cNvSpPr/>
            <p:nvPr/>
          </p:nvSpPr>
          <p:spPr>
            <a:xfrm>
              <a:off x="5961" y="2484"/>
              <a:ext cx="2622" cy="867"/>
            </a:xfrm>
            <a:prstGeom prst="flowChartTerminator">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流程图: 终止 33"/>
            <p:cNvSpPr/>
            <p:nvPr/>
          </p:nvSpPr>
          <p:spPr>
            <a:xfrm>
              <a:off x="5272" y="2484"/>
              <a:ext cx="2622" cy="867"/>
            </a:xfrm>
            <a:prstGeom prst="flowChartTerminator">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4" name="组合 23"/>
          <p:cNvGrpSpPr/>
          <p:nvPr/>
        </p:nvGrpSpPr>
        <p:grpSpPr>
          <a:xfrm>
            <a:off x="3441963" y="2593300"/>
            <a:ext cx="2102485" cy="549910"/>
            <a:chOff x="5272" y="2484"/>
            <a:chExt cx="3311" cy="866"/>
          </a:xfrm>
        </p:grpSpPr>
        <p:sp>
          <p:nvSpPr>
            <p:cNvPr id="25" name="流程图: 终止 24"/>
            <p:cNvSpPr/>
            <p:nvPr/>
          </p:nvSpPr>
          <p:spPr>
            <a:xfrm>
              <a:off x="5961" y="2484"/>
              <a:ext cx="2622" cy="867"/>
            </a:xfrm>
            <a:prstGeom prst="flowChartTerminator">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流程图: 终止 26"/>
            <p:cNvSpPr/>
            <p:nvPr/>
          </p:nvSpPr>
          <p:spPr>
            <a:xfrm>
              <a:off x="5272" y="2484"/>
              <a:ext cx="2622" cy="867"/>
            </a:xfrm>
            <a:prstGeom prst="flowChartTerminator">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3441963" y="1577935"/>
            <a:ext cx="2102485" cy="549910"/>
            <a:chOff x="5272" y="2484"/>
            <a:chExt cx="3311" cy="866"/>
          </a:xfrm>
        </p:grpSpPr>
        <p:sp>
          <p:nvSpPr>
            <p:cNvPr id="7" name="流程图: 终止 6"/>
            <p:cNvSpPr/>
            <p:nvPr/>
          </p:nvSpPr>
          <p:spPr>
            <a:xfrm>
              <a:off x="5961" y="2484"/>
              <a:ext cx="2622" cy="867"/>
            </a:xfrm>
            <a:prstGeom prst="flowChartTerminator">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流程图: 终止 5"/>
            <p:cNvSpPr/>
            <p:nvPr/>
          </p:nvSpPr>
          <p:spPr>
            <a:xfrm>
              <a:off x="5272" y="2484"/>
              <a:ext cx="2622" cy="867"/>
            </a:xfrm>
            <a:prstGeom prst="flowChartTerminator">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Freeform 118"/>
          <p:cNvSpPr>
            <a:spLocks noEditPoints="1"/>
          </p:cNvSpPr>
          <p:nvPr/>
        </p:nvSpPr>
        <p:spPr bwMode="auto">
          <a:xfrm>
            <a:off x="2654300" y="1577182"/>
            <a:ext cx="441325" cy="441326"/>
          </a:xfrm>
          <a:custGeom>
            <a:avLst/>
            <a:gdLst>
              <a:gd name="T0" fmla="*/ 80 w 85"/>
              <a:gd name="T1" fmla="*/ 53 h 85"/>
              <a:gd name="T2" fmla="*/ 80 w 85"/>
              <a:gd name="T3" fmla="*/ 80 h 85"/>
              <a:gd name="T4" fmla="*/ 74 w 85"/>
              <a:gd name="T5" fmla="*/ 85 h 85"/>
              <a:gd name="T6" fmla="*/ 10 w 85"/>
              <a:gd name="T7" fmla="*/ 85 h 85"/>
              <a:gd name="T8" fmla="*/ 5 w 85"/>
              <a:gd name="T9" fmla="*/ 80 h 85"/>
              <a:gd name="T10" fmla="*/ 5 w 85"/>
              <a:gd name="T11" fmla="*/ 53 h 85"/>
              <a:gd name="T12" fmla="*/ 17 w 85"/>
              <a:gd name="T13" fmla="*/ 56 h 85"/>
              <a:gd name="T14" fmla="*/ 17 w 85"/>
              <a:gd name="T15" fmla="*/ 60 h 85"/>
              <a:gd name="T16" fmla="*/ 20 w 85"/>
              <a:gd name="T17" fmla="*/ 60 h 85"/>
              <a:gd name="T18" fmla="*/ 20 w 85"/>
              <a:gd name="T19" fmla="*/ 68 h 85"/>
              <a:gd name="T20" fmla="*/ 27 w 85"/>
              <a:gd name="T21" fmla="*/ 68 h 85"/>
              <a:gd name="T22" fmla="*/ 27 w 85"/>
              <a:gd name="T23" fmla="*/ 60 h 85"/>
              <a:gd name="T24" fmla="*/ 30 w 85"/>
              <a:gd name="T25" fmla="*/ 60 h 85"/>
              <a:gd name="T26" fmla="*/ 30 w 85"/>
              <a:gd name="T27" fmla="*/ 57 h 85"/>
              <a:gd name="T28" fmla="*/ 54 w 85"/>
              <a:gd name="T29" fmla="*/ 57 h 85"/>
              <a:gd name="T30" fmla="*/ 54 w 85"/>
              <a:gd name="T31" fmla="*/ 60 h 85"/>
              <a:gd name="T32" fmla="*/ 57 w 85"/>
              <a:gd name="T33" fmla="*/ 60 h 85"/>
              <a:gd name="T34" fmla="*/ 57 w 85"/>
              <a:gd name="T35" fmla="*/ 68 h 85"/>
              <a:gd name="T36" fmla="*/ 63 w 85"/>
              <a:gd name="T37" fmla="*/ 68 h 85"/>
              <a:gd name="T38" fmla="*/ 63 w 85"/>
              <a:gd name="T39" fmla="*/ 60 h 85"/>
              <a:gd name="T40" fmla="*/ 66 w 85"/>
              <a:gd name="T41" fmla="*/ 60 h 85"/>
              <a:gd name="T42" fmla="*/ 66 w 85"/>
              <a:gd name="T43" fmla="*/ 56 h 85"/>
              <a:gd name="T44" fmla="*/ 80 w 85"/>
              <a:gd name="T45" fmla="*/ 53 h 85"/>
              <a:gd name="T46" fmla="*/ 31 w 85"/>
              <a:gd name="T47" fmla="*/ 0 h 85"/>
              <a:gd name="T48" fmla="*/ 54 w 85"/>
              <a:gd name="T49" fmla="*/ 0 h 85"/>
              <a:gd name="T50" fmla="*/ 61 w 85"/>
              <a:gd name="T51" fmla="*/ 7 h 85"/>
              <a:gd name="T52" fmla="*/ 61 w 85"/>
              <a:gd name="T53" fmla="*/ 16 h 85"/>
              <a:gd name="T54" fmla="*/ 53 w 85"/>
              <a:gd name="T55" fmla="*/ 16 h 85"/>
              <a:gd name="T56" fmla="*/ 53 w 85"/>
              <a:gd name="T57" fmla="*/ 8 h 85"/>
              <a:gd name="T58" fmla="*/ 32 w 85"/>
              <a:gd name="T59" fmla="*/ 8 h 85"/>
              <a:gd name="T60" fmla="*/ 32 w 85"/>
              <a:gd name="T61" fmla="*/ 16 h 85"/>
              <a:gd name="T62" fmla="*/ 24 w 85"/>
              <a:gd name="T63" fmla="*/ 16 h 85"/>
              <a:gd name="T64" fmla="*/ 24 w 85"/>
              <a:gd name="T65" fmla="*/ 7 h 85"/>
              <a:gd name="T66" fmla="*/ 31 w 85"/>
              <a:gd name="T67" fmla="*/ 0 h 85"/>
              <a:gd name="T68" fmla="*/ 0 w 85"/>
              <a:gd name="T69" fmla="*/ 20 h 85"/>
              <a:gd name="T70" fmla="*/ 0 w 85"/>
              <a:gd name="T71" fmla="*/ 48 h 85"/>
              <a:gd name="T72" fmla="*/ 85 w 85"/>
              <a:gd name="T73" fmla="*/ 48 h 85"/>
              <a:gd name="T74" fmla="*/ 85 w 85"/>
              <a:gd name="T75" fmla="*/ 20 h 85"/>
              <a:gd name="T76" fmla="*/ 0 w 85"/>
              <a:gd name="T77" fmla="*/ 20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5" h="85">
                <a:moveTo>
                  <a:pt x="80" y="53"/>
                </a:moveTo>
                <a:cubicBezTo>
                  <a:pt x="80" y="80"/>
                  <a:pt x="80" y="80"/>
                  <a:pt x="80" y="80"/>
                </a:cubicBezTo>
                <a:cubicBezTo>
                  <a:pt x="80" y="83"/>
                  <a:pt x="78" y="85"/>
                  <a:pt x="74" y="85"/>
                </a:cubicBezTo>
                <a:cubicBezTo>
                  <a:pt x="10" y="85"/>
                  <a:pt x="10" y="85"/>
                  <a:pt x="10" y="85"/>
                </a:cubicBezTo>
                <a:cubicBezTo>
                  <a:pt x="7" y="85"/>
                  <a:pt x="5" y="83"/>
                  <a:pt x="5" y="80"/>
                </a:cubicBezTo>
                <a:cubicBezTo>
                  <a:pt x="5" y="53"/>
                  <a:pt x="5" y="53"/>
                  <a:pt x="5" y="53"/>
                </a:cubicBezTo>
                <a:cubicBezTo>
                  <a:pt x="9" y="54"/>
                  <a:pt x="13" y="55"/>
                  <a:pt x="17" y="56"/>
                </a:cubicBezTo>
                <a:cubicBezTo>
                  <a:pt x="17" y="60"/>
                  <a:pt x="17" y="60"/>
                  <a:pt x="17" y="60"/>
                </a:cubicBezTo>
                <a:cubicBezTo>
                  <a:pt x="20" y="60"/>
                  <a:pt x="20" y="60"/>
                  <a:pt x="20" y="60"/>
                </a:cubicBezTo>
                <a:cubicBezTo>
                  <a:pt x="20" y="68"/>
                  <a:pt x="20" y="68"/>
                  <a:pt x="20" y="68"/>
                </a:cubicBezTo>
                <a:cubicBezTo>
                  <a:pt x="27" y="68"/>
                  <a:pt x="27" y="68"/>
                  <a:pt x="27" y="68"/>
                </a:cubicBezTo>
                <a:cubicBezTo>
                  <a:pt x="27" y="60"/>
                  <a:pt x="27" y="60"/>
                  <a:pt x="27" y="60"/>
                </a:cubicBezTo>
                <a:cubicBezTo>
                  <a:pt x="30" y="60"/>
                  <a:pt x="30" y="60"/>
                  <a:pt x="30" y="60"/>
                </a:cubicBezTo>
                <a:cubicBezTo>
                  <a:pt x="30" y="57"/>
                  <a:pt x="30" y="57"/>
                  <a:pt x="30" y="57"/>
                </a:cubicBezTo>
                <a:cubicBezTo>
                  <a:pt x="38" y="58"/>
                  <a:pt x="46" y="58"/>
                  <a:pt x="54" y="57"/>
                </a:cubicBezTo>
                <a:cubicBezTo>
                  <a:pt x="54" y="60"/>
                  <a:pt x="54" y="60"/>
                  <a:pt x="54" y="60"/>
                </a:cubicBezTo>
                <a:cubicBezTo>
                  <a:pt x="57" y="60"/>
                  <a:pt x="57" y="60"/>
                  <a:pt x="57" y="60"/>
                </a:cubicBezTo>
                <a:cubicBezTo>
                  <a:pt x="57" y="68"/>
                  <a:pt x="57" y="68"/>
                  <a:pt x="57" y="68"/>
                </a:cubicBezTo>
                <a:cubicBezTo>
                  <a:pt x="63" y="68"/>
                  <a:pt x="63" y="68"/>
                  <a:pt x="63" y="68"/>
                </a:cubicBezTo>
                <a:cubicBezTo>
                  <a:pt x="63" y="60"/>
                  <a:pt x="63" y="60"/>
                  <a:pt x="63" y="60"/>
                </a:cubicBezTo>
                <a:cubicBezTo>
                  <a:pt x="66" y="60"/>
                  <a:pt x="66" y="60"/>
                  <a:pt x="66" y="60"/>
                </a:cubicBezTo>
                <a:cubicBezTo>
                  <a:pt x="66" y="56"/>
                  <a:pt x="66" y="56"/>
                  <a:pt x="66" y="56"/>
                </a:cubicBezTo>
                <a:cubicBezTo>
                  <a:pt x="71" y="55"/>
                  <a:pt x="75" y="54"/>
                  <a:pt x="80" y="53"/>
                </a:cubicBezTo>
                <a:close/>
                <a:moveTo>
                  <a:pt x="31" y="0"/>
                </a:moveTo>
                <a:cubicBezTo>
                  <a:pt x="54" y="0"/>
                  <a:pt x="54" y="0"/>
                  <a:pt x="54" y="0"/>
                </a:cubicBezTo>
                <a:cubicBezTo>
                  <a:pt x="58" y="0"/>
                  <a:pt x="61" y="3"/>
                  <a:pt x="61" y="7"/>
                </a:cubicBezTo>
                <a:cubicBezTo>
                  <a:pt x="61" y="16"/>
                  <a:pt x="61" y="16"/>
                  <a:pt x="61" y="16"/>
                </a:cubicBezTo>
                <a:cubicBezTo>
                  <a:pt x="53" y="16"/>
                  <a:pt x="53" y="16"/>
                  <a:pt x="53" y="16"/>
                </a:cubicBezTo>
                <a:cubicBezTo>
                  <a:pt x="53" y="8"/>
                  <a:pt x="53" y="8"/>
                  <a:pt x="53" y="8"/>
                </a:cubicBezTo>
                <a:cubicBezTo>
                  <a:pt x="32" y="8"/>
                  <a:pt x="32" y="8"/>
                  <a:pt x="32" y="8"/>
                </a:cubicBezTo>
                <a:cubicBezTo>
                  <a:pt x="32" y="16"/>
                  <a:pt x="32" y="16"/>
                  <a:pt x="32" y="16"/>
                </a:cubicBezTo>
                <a:cubicBezTo>
                  <a:pt x="24" y="16"/>
                  <a:pt x="24" y="16"/>
                  <a:pt x="24" y="16"/>
                </a:cubicBezTo>
                <a:cubicBezTo>
                  <a:pt x="24" y="7"/>
                  <a:pt x="24" y="7"/>
                  <a:pt x="24" y="7"/>
                </a:cubicBezTo>
                <a:cubicBezTo>
                  <a:pt x="24" y="3"/>
                  <a:pt x="27" y="0"/>
                  <a:pt x="31" y="0"/>
                </a:cubicBezTo>
                <a:close/>
                <a:moveTo>
                  <a:pt x="0" y="20"/>
                </a:moveTo>
                <a:cubicBezTo>
                  <a:pt x="0" y="48"/>
                  <a:pt x="0" y="48"/>
                  <a:pt x="0" y="48"/>
                </a:cubicBezTo>
                <a:cubicBezTo>
                  <a:pt x="27" y="55"/>
                  <a:pt x="56" y="55"/>
                  <a:pt x="85" y="48"/>
                </a:cubicBezTo>
                <a:cubicBezTo>
                  <a:pt x="85" y="20"/>
                  <a:pt x="85" y="20"/>
                  <a:pt x="85" y="20"/>
                </a:cubicBezTo>
                <a:lnTo>
                  <a:pt x="0" y="20"/>
                </a:lnTo>
                <a:close/>
              </a:path>
            </a:pathLst>
          </a:custGeom>
          <a:solidFill>
            <a:srgbClr val="0028BE"/>
          </a:solidFill>
          <a:ln>
            <a:noFill/>
          </a:ln>
        </p:spPr>
        <p:txBody>
          <a:bodyPr lIns="80296" tIns="40148" rIns="80296" bIns="40148"/>
          <a:lstStyle/>
          <a:p>
            <a:pPr eaLnBrk="1" fontAlgn="auto" hangingPunct="1">
              <a:spcBef>
                <a:spcPts val="0"/>
              </a:spcBef>
              <a:spcAft>
                <a:spcPts val="0"/>
              </a:spcAft>
              <a:defRPr/>
            </a:pPr>
            <a:endParaRPr kumimoji="0" lang="zh-CN" altLang="en-US" sz="1580">
              <a:solidFill>
                <a:prstClr val="black"/>
              </a:solidFill>
              <a:latin typeface="Calibri" panose="020F0502020204030204"/>
            </a:endParaRPr>
          </a:p>
        </p:txBody>
      </p:sp>
      <p:sp>
        <p:nvSpPr>
          <p:cNvPr id="13" name="Freeform 127"/>
          <p:cNvSpPr>
            <a:spLocks noEditPoints="1"/>
          </p:cNvSpPr>
          <p:nvPr/>
        </p:nvSpPr>
        <p:spPr bwMode="auto">
          <a:xfrm>
            <a:off x="2654300" y="2645815"/>
            <a:ext cx="390524" cy="406948"/>
          </a:xfrm>
          <a:custGeom>
            <a:avLst/>
            <a:gdLst>
              <a:gd name="T0" fmla="*/ 81 w 94"/>
              <a:gd name="T1" fmla="*/ 57 h 98"/>
              <a:gd name="T2" fmla="*/ 81 w 94"/>
              <a:gd name="T3" fmla="*/ 95 h 98"/>
              <a:gd name="T4" fmla="*/ 81 w 94"/>
              <a:gd name="T5" fmla="*/ 98 h 98"/>
              <a:gd name="T6" fmla="*/ 78 w 94"/>
              <a:gd name="T7" fmla="*/ 98 h 98"/>
              <a:gd name="T8" fmla="*/ 67 w 94"/>
              <a:gd name="T9" fmla="*/ 98 h 98"/>
              <a:gd name="T10" fmla="*/ 67 w 94"/>
              <a:gd name="T11" fmla="*/ 68 h 98"/>
              <a:gd name="T12" fmla="*/ 62 w 94"/>
              <a:gd name="T13" fmla="*/ 64 h 98"/>
              <a:gd name="T14" fmla="*/ 49 w 94"/>
              <a:gd name="T15" fmla="*/ 64 h 98"/>
              <a:gd name="T16" fmla="*/ 45 w 94"/>
              <a:gd name="T17" fmla="*/ 68 h 98"/>
              <a:gd name="T18" fmla="*/ 45 w 94"/>
              <a:gd name="T19" fmla="*/ 98 h 98"/>
              <a:gd name="T20" fmla="*/ 15 w 94"/>
              <a:gd name="T21" fmla="*/ 98 h 98"/>
              <a:gd name="T22" fmla="*/ 12 w 94"/>
              <a:gd name="T23" fmla="*/ 98 h 98"/>
              <a:gd name="T24" fmla="*/ 12 w 94"/>
              <a:gd name="T25" fmla="*/ 95 h 98"/>
              <a:gd name="T26" fmla="*/ 12 w 94"/>
              <a:gd name="T27" fmla="*/ 57 h 98"/>
              <a:gd name="T28" fmla="*/ 3 w 94"/>
              <a:gd name="T29" fmla="*/ 57 h 98"/>
              <a:gd name="T30" fmla="*/ 0 w 94"/>
              <a:gd name="T31" fmla="*/ 50 h 98"/>
              <a:gd name="T32" fmla="*/ 44 w 94"/>
              <a:gd name="T33" fmla="*/ 3 h 98"/>
              <a:gd name="T34" fmla="*/ 47 w 94"/>
              <a:gd name="T35" fmla="*/ 0 h 98"/>
              <a:gd name="T36" fmla="*/ 50 w 94"/>
              <a:gd name="T37" fmla="*/ 3 h 98"/>
              <a:gd name="T38" fmla="*/ 94 w 94"/>
              <a:gd name="T39" fmla="*/ 50 h 98"/>
              <a:gd name="T40" fmla="*/ 90 w 94"/>
              <a:gd name="T41" fmla="*/ 57 h 98"/>
              <a:gd name="T42" fmla="*/ 81 w 94"/>
              <a:gd name="T43" fmla="*/ 57 h 98"/>
              <a:gd name="T44" fmla="*/ 74 w 94"/>
              <a:gd name="T45" fmla="*/ 8 h 98"/>
              <a:gd name="T46" fmla="*/ 77 w 94"/>
              <a:gd name="T47" fmla="*/ 8 h 98"/>
              <a:gd name="T48" fmla="*/ 77 w 94"/>
              <a:gd name="T49" fmla="*/ 2 h 98"/>
              <a:gd name="T50" fmla="*/ 61 w 94"/>
              <a:gd name="T51" fmla="*/ 2 h 98"/>
              <a:gd name="T52" fmla="*/ 61 w 94"/>
              <a:gd name="T53" fmla="*/ 8 h 98"/>
              <a:gd name="T54" fmla="*/ 64 w 94"/>
              <a:gd name="T55" fmla="*/ 8 h 98"/>
              <a:gd name="T56" fmla="*/ 64 w 94"/>
              <a:gd name="T57" fmla="*/ 13 h 98"/>
              <a:gd name="T58" fmla="*/ 74 w 94"/>
              <a:gd name="T59" fmla="*/ 25 h 98"/>
              <a:gd name="T60" fmla="*/ 74 w 94"/>
              <a:gd name="T61" fmla="*/ 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4" h="98">
                <a:moveTo>
                  <a:pt x="81" y="57"/>
                </a:moveTo>
                <a:cubicBezTo>
                  <a:pt x="81" y="95"/>
                  <a:pt x="81" y="95"/>
                  <a:pt x="81" y="95"/>
                </a:cubicBezTo>
                <a:cubicBezTo>
                  <a:pt x="81" y="98"/>
                  <a:pt x="81" y="98"/>
                  <a:pt x="81" y="98"/>
                </a:cubicBezTo>
                <a:cubicBezTo>
                  <a:pt x="78" y="98"/>
                  <a:pt x="78" y="98"/>
                  <a:pt x="78" y="98"/>
                </a:cubicBezTo>
                <a:cubicBezTo>
                  <a:pt x="67" y="98"/>
                  <a:pt x="67" y="98"/>
                  <a:pt x="67" y="98"/>
                </a:cubicBezTo>
                <a:cubicBezTo>
                  <a:pt x="67" y="68"/>
                  <a:pt x="67" y="68"/>
                  <a:pt x="67" y="68"/>
                </a:cubicBezTo>
                <a:cubicBezTo>
                  <a:pt x="67" y="66"/>
                  <a:pt x="65" y="64"/>
                  <a:pt x="62" y="64"/>
                </a:cubicBezTo>
                <a:cubicBezTo>
                  <a:pt x="49" y="64"/>
                  <a:pt x="49" y="64"/>
                  <a:pt x="49" y="64"/>
                </a:cubicBezTo>
                <a:cubicBezTo>
                  <a:pt x="47" y="64"/>
                  <a:pt x="45" y="66"/>
                  <a:pt x="45" y="68"/>
                </a:cubicBezTo>
                <a:cubicBezTo>
                  <a:pt x="45" y="98"/>
                  <a:pt x="45" y="98"/>
                  <a:pt x="45" y="98"/>
                </a:cubicBezTo>
                <a:cubicBezTo>
                  <a:pt x="15" y="98"/>
                  <a:pt x="15" y="98"/>
                  <a:pt x="15" y="98"/>
                </a:cubicBezTo>
                <a:cubicBezTo>
                  <a:pt x="12" y="98"/>
                  <a:pt x="12" y="98"/>
                  <a:pt x="12" y="98"/>
                </a:cubicBezTo>
                <a:cubicBezTo>
                  <a:pt x="12" y="95"/>
                  <a:pt x="12" y="95"/>
                  <a:pt x="12" y="95"/>
                </a:cubicBezTo>
                <a:cubicBezTo>
                  <a:pt x="12" y="57"/>
                  <a:pt x="12" y="57"/>
                  <a:pt x="12" y="57"/>
                </a:cubicBezTo>
                <a:cubicBezTo>
                  <a:pt x="3" y="57"/>
                  <a:pt x="3" y="57"/>
                  <a:pt x="3" y="57"/>
                </a:cubicBezTo>
                <a:cubicBezTo>
                  <a:pt x="0" y="50"/>
                  <a:pt x="0" y="50"/>
                  <a:pt x="0" y="50"/>
                </a:cubicBezTo>
                <a:cubicBezTo>
                  <a:pt x="44" y="3"/>
                  <a:pt x="44" y="3"/>
                  <a:pt x="44" y="3"/>
                </a:cubicBezTo>
                <a:cubicBezTo>
                  <a:pt x="47" y="0"/>
                  <a:pt x="47" y="0"/>
                  <a:pt x="47" y="0"/>
                </a:cubicBezTo>
                <a:cubicBezTo>
                  <a:pt x="50" y="3"/>
                  <a:pt x="50" y="3"/>
                  <a:pt x="50" y="3"/>
                </a:cubicBezTo>
                <a:cubicBezTo>
                  <a:pt x="94" y="50"/>
                  <a:pt x="94" y="50"/>
                  <a:pt x="94" y="50"/>
                </a:cubicBezTo>
                <a:cubicBezTo>
                  <a:pt x="90" y="57"/>
                  <a:pt x="90" y="57"/>
                  <a:pt x="90" y="57"/>
                </a:cubicBezTo>
                <a:cubicBezTo>
                  <a:pt x="81" y="57"/>
                  <a:pt x="81" y="57"/>
                  <a:pt x="81" y="57"/>
                </a:cubicBezTo>
                <a:close/>
                <a:moveTo>
                  <a:pt x="74" y="8"/>
                </a:moveTo>
                <a:cubicBezTo>
                  <a:pt x="77" y="8"/>
                  <a:pt x="77" y="8"/>
                  <a:pt x="77" y="8"/>
                </a:cubicBezTo>
                <a:cubicBezTo>
                  <a:pt x="77" y="2"/>
                  <a:pt x="77" y="2"/>
                  <a:pt x="77" y="2"/>
                </a:cubicBezTo>
                <a:cubicBezTo>
                  <a:pt x="61" y="2"/>
                  <a:pt x="61" y="2"/>
                  <a:pt x="61" y="2"/>
                </a:cubicBezTo>
                <a:cubicBezTo>
                  <a:pt x="61" y="8"/>
                  <a:pt x="61" y="8"/>
                  <a:pt x="61" y="8"/>
                </a:cubicBezTo>
                <a:cubicBezTo>
                  <a:pt x="64" y="8"/>
                  <a:pt x="64" y="8"/>
                  <a:pt x="64" y="8"/>
                </a:cubicBezTo>
                <a:cubicBezTo>
                  <a:pt x="64" y="13"/>
                  <a:pt x="64" y="13"/>
                  <a:pt x="64" y="13"/>
                </a:cubicBezTo>
                <a:cubicBezTo>
                  <a:pt x="74" y="25"/>
                  <a:pt x="74" y="25"/>
                  <a:pt x="74" y="25"/>
                </a:cubicBezTo>
                <a:lnTo>
                  <a:pt x="74" y="8"/>
                </a:lnTo>
                <a:close/>
              </a:path>
            </a:pathLst>
          </a:custGeom>
          <a:solidFill>
            <a:srgbClr val="0028BE"/>
          </a:solidFill>
          <a:ln>
            <a:noFill/>
          </a:ln>
        </p:spPr>
        <p:txBody>
          <a:bodyPr lIns="80296" tIns="40148" rIns="80296" bIns="40148"/>
          <a:lstStyle/>
          <a:p>
            <a:pPr eaLnBrk="1" fontAlgn="auto" hangingPunct="1">
              <a:spcBef>
                <a:spcPts val="0"/>
              </a:spcBef>
              <a:spcAft>
                <a:spcPts val="0"/>
              </a:spcAft>
              <a:defRPr/>
            </a:pPr>
            <a:endParaRPr kumimoji="0" lang="zh-CN" altLang="en-US" sz="1580">
              <a:solidFill>
                <a:prstClr val="black"/>
              </a:solidFill>
              <a:latin typeface="Calibri" panose="020F0502020204030204"/>
            </a:endParaRPr>
          </a:p>
        </p:txBody>
      </p:sp>
      <p:sp>
        <p:nvSpPr>
          <p:cNvPr id="14" name="Freeform 132"/>
          <p:cNvSpPr>
            <a:spLocks noEditPoints="1"/>
          </p:cNvSpPr>
          <p:nvPr/>
        </p:nvSpPr>
        <p:spPr bwMode="auto">
          <a:xfrm>
            <a:off x="2679699" y="4780554"/>
            <a:ext cx="339725" cy="220663"/>
          </a:xfrm>
          <a:custGeom>
            <a:avLst/>
            <a:gdLst>
              <a:gd name="T0" fmla="*/ 13 w 94"/>
              <a:gd name="T1" fmla="*/ 0 h 61"/>
              <a:gd name="T2" fmla="*/ 82 w 94"/>
              <a:gd name="T3" fmla="*/ 0 h 61"/>
              <a:gd name="T4" fmla="*/ 89 w 94"/>
              <a:gd name="T5" fmla="*/ 2 h 61"/>
              <a:gd name="T6" fmla="*/ 47 w 94"/>
              <a:gd name="T7" fmla="*/ 33 h 61"/>
              <a:gd name="T8" fmla="*/ 6 w 94"/>
              <a:gd name="T9" fmla="*/ 2 h 61"/>
              <a:gd name="T10" fmla="*/ 13 w 94"/>
              <a:gd name="T11" fmla="*/ 0 h 61"/>
              <a:gd name="T12" fmla="*/ 94 w 94"/>
              <a:gd name="T13" fmla="*/ 9 h 61"/>
              <a:gd name="T14" fmla="*/ 67 w 94"/>
              <a:gd name="T15" fmla="*/ 29 h 61"/>
              <a:gd name="T16" fmla="*/ 93 w 94"/>
              <a:gd name="T17" fmla="*/ 53 h 61"/>
              <a:gd name="T18" fmla="*/ 94 w 94"/>
              <a:gd name="T19" fmla="*/ 48 h 61"/>
              <a:gd name="T20" fmla="*/ 94 w 94"/>
              <a:gd name="T21" fmla="*/ 12 h 61"/>
              <a:gd name="T22" fmla="*/ 94 w 94"/>
              <a:gd name="T23" fmla="*/ 9 h 61"/>
              <a:gd name="T24" fmla="*/ 87 w 94"/>
              <a:gd name="T25" fmla="*/ 60 h 61"/>
              <a:gd name="T26" fmla="*/ 82 w 94"/>
              <a:gd name="T27" fmla="*/ 61 h 61"/>
              <a:gd name="T28" fmla="*/ 13 w 94"/>
              <a:gd name="T29" fmla="*/ 61 h 61"/>
              <a:gd name="T30" fmla="*/ 6 w 94"/>
              <a:gd name="T31" fmla="*/ 59 h 61"/>
              <a:gd name="T32" fmla="*/ 34 w 94"/>
              <a:gd name="T33" fmla="*/ 34 h 61"/>
              <a:gd name="T34" fmla="*/ 44 w 94"/>
              <a:gd name="T35" fmla="*/ 42 h 61"/>
              <a:gd name="T36" fmla="*/ 47 w 94"/>
              <a:gd name="T37" fmla="*/ 44 h 61"/>
              <a:gd name="T38" fmla="*/ 50 w 94"/>
              <a:gd name="T39" fmla="*/ 42 h 61"/>
              <a:gd name="T40" fmla="*/ 60 w 94"/>
              <a:gd name="T41" fmla="*/ 35 h 61"/>
              <a:gd name="T42" fmla="*/ 87 w 94"/>
              <a:gd name="T43" fmla="*/ 60 h 61"/>
              <a:gd name="T44" fmla="*/ 1 w 94"/>
              <a:gd name="T45" fmla="*/ 52 h 61"/>
              <a:gd name="T46" fmla="*/ 27 w 94"/>
              <a:gd name="T47" fmla="*/ 29 h 61"/>
              <a:gd name="T48" fmla="*/ 1 w 94"/>
              <a:gd name="T49" fmla="*/ 9 h 61"/>
              <a:gd name="T50" fmla="*/ 0 w 94"/>
              <a:gd name="T51" fmla="*/ 12 h 61"/>
              <a:gd name="T52" fmla="*/ 0 w 94"/>
              <a:gd name="T53" fmla="*/ 48 h 61"/>
              <a:gd name="T54" fmla="*/ 1 w 94"/>
              <a:gd name="T55" fmla="*/ 52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4" h="61">
                <a:moveTo>
                  <a:pt x="13" y="0"/>
                </a:moveTo>
                <a:cubicBezTo>
                  <a:pt x="82" y="0"/>
                  <a:pt x="82" y="0"/>
                  <a:pt x="82" y="0"/>
                </a:cubicBezTo>
                <a:cubicBezTo>
                  <a:pt x="84" y="0"/>
                  <a:pt x="87" y="1"/>
                  <a:pt x="89" y="2"/>
                </a:cubicBezTo>
                <a:cubicBezTo>
                  <a:pt x="47" y="33"/>
                  <a:pt x="47" y="33"/>
                  <a:pt x="47" y="33"/>
                </a:cubicBezTo>
                <a:cubicBezTo>
                  <a:pt x="6" y="2"/>
                  <a:pt x="6" y="2"/>
                  <a:pt x="6" y="2"/>
                </a:cubicBezTo>
                <a:cubicBezTo>
                  <a:pt x="8" y="1"/>
                  <a:pt x="10" y="0"/>
                  <a:pt x="13" y="0"/>
                </a:cubicBezTo>
                <a:close/>
                <a:moveTo>
                  <a:pt x="94" y="9"/>
                </a:moveTo>
                <a:cubicBezTo>
                  <a:pt x="67" y="29"/>
                  <a:pt x="67" y="29"/>
                  <a:pt x="67" y="29"/>
                </a:cubicBezTo>
                <a:cubicBezTo>
                  <a:pt x="93" y="53"/>
                  <a:pt x="93" y="53"/>
                  <a:pt x="93" y="53"/>
                </a:cubicBezTo>
                <a:cubicBezTo>
                  <a:pt x="94" y="52"/>
                  <a:pt x="94" y="50"/>
                  <a:pt x="94" y="48"/>
                </a:cubicBezTo>
                <a:cubicBezTo>
                  <a:pt x="94" y="12"/>
                  <a:pt x="94" y="12"/>
                  <a:pt x="94" y="12"/>
                </a:cubicBezTo>
                <a:cubicBezTo>
                  <a:pt x="94" y="11"/>
                  <a:pt x="94" y="10"/>
                  <a:pt x="94" y="9"/>
                </a:cubicBezTo>
                <a:close/>
                <a:moveTo>
                  <a:pt x="87" y="60"/>
                </a:moveTo>
                <a:cubicBezTo>
                  <a:pt x="85" y="60"/>
                  <a:pt x="84" y="61"/>
                  <a:pt x="82" y="61"/>
                </a:cubicBezTo>
                <a:cubicBezTo>
                  <a:pt x="13" y="61"/>
                  <a:pt x="13" y="61"/>
                  <a:pt x="13" y="61"/>
                </a:cubicBezTo>
                <a:cubicBezTo>
                  <a:pt x="10" y="61"/>
                  <a:pt x="8" y="60"/>
                  <a:pt x="6" y="59"/>
                </a:cubicBezTo>
                <a:cubicBezTo>
                  <a:pt x="34" y="34"/>
                  <a:pt x="34" y="34"/>
                  <a:pt x="34" y="34"/>
                </a:cubicBezTo>
                <a:cubicBezTo>
                  <a:pt x="44" y="42"/>
                  <a:pt x="44" y="42"/>
                  <a:pt x="44" y="42"/>
                </a:cubicBezTo>
                <a:cubicBezTo>
                  <a:pt x="47" y="44"/>
                  <a:pt x="47" y="44"/>
                  <a:pt x="47" y="44"/>
                </a:cubicBezTo>
                <a:cubicBezTo>
                  <a:pt x="50" y="42"/>
                  <a:pt x="50" y="42"/>
                  <a:pt x="50" y="42"/>
                </a:cubicBezTo>
                <a:cubicBezTo>
                  <a:pt x="60" y="35"/>
                  <a:pt x="60" y="35"/>
                  <a:pt x="60" y="35"/>
                </a:cubicBezTo>
                <a:cubicBezTo>
                  <a:pt x="87" y="60"/>
                  <a:pt x="87" y="60"/>
                  <a:pt x="87" y="60"/>
                </a:cubicBezTo>
                <a:close/>
                <a:moveTo>
                  <a:pt x="1" y="52"/>
                </a:moveTo>
                <a:cubicBezTo>
                  <a:pt x="27" y="29"/>
                  <a:pt x="27" y="29"/>
                  <a:pt x="27" y="29"/>
                </a:cubicBezTo>
                <a:cubicBezTo>
                  <a:pt x="1" y="9"/>
                  <a:pt x="1" y="9"/>
                  <a:pt x="1" y="9"/>
                </a:cubicBezTo>
                <a:cubicBezTo>
                  <a:pt x="0" y="10"/>
                  <a:pt x="0" y="11"/>
                  <a:pt x="0" y="12"/>
                </a:cubicBezTo>
                <a:cubicBezTo>
                  <a:pt x="0" y="48"/>
                  <a:pt x="0" y="48"/>
                  <a:pt x="0" y="48"/>
                </a:cubicBezTo>
                <a:cubicBezTo>
                  <a:pt x="0" y="49"/>
                  <a:pt x="0" y="51"/>
                  <a:pt x="1" y="52"/>
                </a:cubicBezTo>
                <a:close/>
              </a:path>
            </a:pathLst>
          </a:custGeom>
          <a:solidFill>
            <a:srgbClr val="0028BE"/>
          </a:solidFill>
          <a:ln>
            <a:noFill/>
          </a:ln>
        </p:spPr>
        <p:txBody>
          <a:bodyPr lIns="80296" tIns="40148" rIns="80296" bIns="40148"/>
          <a:lstStyle/>
          <a:p>
            <a:pPr eaLnBrk="1" fontAlgn="auto" hangingPunct="1">
              <a:spcBef>
                <a:spcPts val="0"/>
              </a:spcBef>
              <a:spcAft>
                <a:spcPts val="0"/>
              </a:spcAft>
              <a:defRPr/>
            </a:pPr>
            <a:endParaRPr kumimoji="0" lang="zh-CN" altLang="en-US" sz="1580">
              <a:solidFill>
                <a:prstClr val="black"/>
              </a:solidFill>
              <a:latin typeface="Calibri" panose="020F0502020204030204"/>
            </a:endParaRPr>
          </a:p>
        </p:txBody>
      </p:sp>
      <p:sp>
        <p:nvSpPr>
          <p:cNvPr id="15" name="Freeform 154"/>
          <p:cNvSpPr>
            <a:spLocks noEditPoints="1"/>
          </p:cNvSpPr>
          <p:nvPr/>
        </p:nvSpPr>
        <p:spPr bwMode="auto">
          <a:xfrm>
            <a:off x="2710656" y="3748996"/>
            <a:ext cx="328612" cy="336550"/>
          </a:xfrm>
          <a:custGeom>
            <a:avLst/>
            <a:gdLst>
              <a:gd name="T0" fmla="*/ 80 w 91"/>
              <a:gd name="T1" fmla="*/ 44 h 93"/>
              <a:gd name="T2" fmla="*/ 87 w 91"/>
              <a:gd name="T3" fmla="*/ 37 h 93"/>
              <a:gd name="T4" fmla="*/ 87 w 91"/>
              <a:gd name="T5" fmla="*/ 23 h 93"/>
              <a:gd name="T6" fmla="*/ 68 w 91"/>
              <a:gd name="T7" fmla="*/ 4 h 93"/>
              <a:gd name="T8" fmla="*/ 54 w 91"/>
              <a:gd name="T9" fmla="*/ 4 h 93"/>
              <a:gd name="T10" fmla="*/ 47 w 91"/>
              <a:gd name="T11" fmla="*/ 11 h 93"/>
              <a:gd name="T12" fmla="*/ 80 w 91"/>
              <a:gd name="T13" fmla="*/ 44 h 93"/>
              <a:gd name="T14" fmla="*/ 52 w 91"/>
              <a:gd name="T15" fmla="*/ 23 h 93"/>
              <a:gd name="T16" fmla="*/ 68 w 91"/>
              <a:gd name="T17" fmla="*/ 39 h 93"/>
              <a:gd name="T18" fmla="*/ 77 w 91"/>
              <a:gd name="T19" fmla="*/ 48 h 93"/>
              <a:gd name="T20" fmla="*/ 43 w 91"/>
              <a:gd name="T21" fmla="*/ 81 h 93"/>
              <a:gd name="T22" fmla="*/ 34 w 91"/>
              <a:gd name="T23" fmla="*/ 73 h 93"/>
              <a:gd name="T24" fmla="*/ 19 w 91"/>
              <a:gd name="T25" fmla="*/ 59 h 93"/>
              <a:gd name="T26" fmla="*/ 41 w 91"/>
              <a:gd name="T27" fmla="*/ 37 h 93"/>
              <a:gd name="T28" fmla="*/ 39 w 91"/>
              <a:gd name="T29" fmla="*/ 34 h 93"/>
              <a:gd name="T30" fmla="*/ 16 w 91"/>
              <a:gd name="T31" fmla="*/ 57 h 93"/>
              <a:gd name="T32" fmla="*/ 10 w 91"/>
              <a:gd name="T33" fmla="*/ 48 h 93"/>
              <a:gd name="T34" fmla="*/ 43 w 91"/>
              <a:gd name="T35" fmla="*/ 14 h 93"/>
              <a:gd name="T36" fmla="*/ 52 w 91"/>
              <a:gd name="T37" fmla="*/ 23 h 93"/>
              <a:gd name="T38" fmla="*/ 4 w 91"/>
              <a:gd name="T39" fmla="*/ 69 h 93"/>
              <a:gd name="T40" fmla="*/ 0 w 91"/>
              <a:gd name="T41" fmla="*/ 86 h 93"/>
              <a:gd name="T42" fmla="*/ 6 w 91"/>
              <a:gd name="T43" fmla="*/ 93 h 93"/>
              <a:gd name="T44" fmla="*/ 24 w 91"/>
              <a:gd name="T45" fmla="*/ 89 h 93"/>
              <a:gd name="T46" fmla="*/ 4 w 91"/>
              <a:gd name="T47" fmla="*/ 69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1" h="93">
                <a:moveTo>
                  <a:pt x="80" y="44"/>
                </a:moveTo>
                <a:cubicBezTo>
                  <a:pt x="87" y="37"/>
                  <a:pt x="87" y="37"/>
                  <a:pt x="87" y="37"/>
                </a:cubicBezTo>
                <a:cubicBezTo>
                  <a:pt x="91" y="33"/>
                  <a:pt x="91" y="27"/>
                  <a:pt x="87" y="23"/>
                </a:cubicBezTo>
                <a:cubicBezTo>
                  <a:pt x="68" y="4"/>
                  <a:pt x="68" y="4"/>
                  <a:pt x="68" y="4"/>
                </a:cubicBezTo>
                <a:cubicBezTo>
                  <a:pt x="64" y="0"/>
                  <a:pt x="58" y="0"/>
                  <a:pt x="54" y="4"/>
                </a:cubicBezTo>
                <a:cubicBezTo>
                  <a:pt x="47" y="11"/>
                  <a:pt x="47" y="11"/>
                  <a:pt x="47" y="11"/>
                </a:cubicBezTo>
                <a:cubicBezTo>
                  <a:pt x="80" y="44"/>
                  <a:pt x="80" y="44"/>
                  <a:pt x="80" y="44"/>
                </a:cubicBezTo>
                <a:close/>
                <a:moveTo>
                  <a:pt x="52" y="23"/>
                </a:moveTo>
                <a:cubicBezTo>
                  <a:pt x="68" y="39"/>
                  <a:pt x="68" y="39"/>
                  <a:pt x="68" y="39"/>
                </a:cubicBezTo>
                <a:cubicBezTo>
                  <a:pt x="77" y="48"/>
                  <a:pt x="77" y="48"/>
                  <a:pt x="77" y="48"/>
                </a:cubicBezTo>
                <a:cubicBezTo>
                  <a:pt x="43" y="81"/>
                  <a:pt x="43" y="81"/>
                  <a:pt x="43" y="81"/>
                </a:cubicBezTo>
                <a:cubicBezTo>
                  <a:pt x="35" y="83"/>
                  <a:pt x="33" y="79"/>
                  <a:pt x="34" y="73"/>
                </a:cubicBezTo>
                <a:cubicBezTo>
                  <a:pt x="26" y="72"/>
                  <a:pt x="20" y="68"/>
                  <a:pt x="19" y="59"/>
                </a:cubicBezTo>
                <a:cubicBezTo>
                  <a:pt x="41" y="37"/>
                  <a:pt x="41" y="37"/>
                  <a:pt x="41" y="37"/>
                </a:cubicBezTo>
                <a:cubicBezTo>
                  <a:pt x="39" y="34"/>
                  <a:pt x="39" y="34"/>
                  <a:pt x="39" y="34"/>
                </a:cubicBezTo>
                <a:cubicBezTo>
                  <a:pt x="16" y="57"/>
                  <a:pt x="16" y="57"/>
                  <a:pt x="16" y="57"/>
                </a:cubicBezTo>
                <a:cubicBezTo>
                  <a:pt x="10" y="58"/>
                  <a:pt x="9" y="54"/>
                  <a:pt x="10" y="48"/>
                </a:cubicBezTo>
                <a:cubicBezTo>
                  <a:pt x="21" y="37"/>
                  <a:pt x="32" y="26"/>
                  <a:pt x="43" y="14"/>
                </a:cubicBezTo>
                <a:cubicBezTo>
                  <a:pt x="52" y="23"/>
                  <a:pt x="52" y="23"/>
                  <a:pt x="52" y="23"/>
                </a:cubicBezTo>
                <a:close/>
                <a:moveTo>
                  <a:pt x="4" y="69"/>
                </a:moveTo>
                <a:cubicBezTo>
                  <a:pt x="0" y="86"/>
                  <a:pt x="0" y="86"/>
                  <a:pt x="0" y="86"/>
                </a:cubicBezTo>
                <a:cubicBezTo>
                  <a:pt x="6" y="93"/>
                  <a:pt x="6" y="93"/>
                  <a:pt x="6" y="93"/>
                </a:cubicBezTo>
                <a:cubicBezTo>
                  <a:pt x="24" y="89"/>
                  <a:pt x="24" y="89"/>
                  <a:pt x="24" y="89"/>
                </a:cubicBezTo>
                <a:lnTo>
                  <a:pt x="4" y="69"/>
                </a:lnTo>
                <a:close/>
              </a:path>
            </a:pathLst>
          </a:custGeom>
          <a:solidFill>
            <a:srgbClr val="0028BE"/>
          </a:solidFill>
          <a:ln>
            <a:noFill/>
          </a:ln>
        </p:spPr>
        <p:txBody>
          <a:bodyPr lIns="80296" tIns="40148" rIns="80296" bIns="40148"/>
          <a:lstStyle/>
          <a:p>
            <a:pPr eaLnBrk="1" fontAlgn="auto" hangingPunct="1">
              <a:spcBef>
                <a:spcPts val="0"/>
              </a:spcBef>
              <a:spcAft>
                <a:spcPts val="0"/>
              </a:spcAft>
              <a:defRPr/>
            </a:pPr>
            <a:endParaRPr kumimoji="0" lang="zh-CN" altLang="en-US" sz="1580">
              <a:solidFill>
                <a:prstClr val="black"/>
              </a:solidFill>
              <a:latin typeface="Calibri" panose="020F0502020204030204"/>
            </a:endParaRPr>
          </a:p>
        </p:txBody>
      </p:sp>
      <p:sp>
        <p:nvSpPr>
          <p:cNvPr id="16" name="文本框 15"/>
          <p:cNvSpPr txBox="1"/>
          <p:nvPr/>
        </p:nvSpPr>
        <p:spPr>
          <a:xfrm>
            <a:off x="3785319" y="1683613"/>
            <a:ext cx="1415772" cy="338554"/>
          </a:xfrm>
          <a:prstGeom prst="rect">
            <a:avLst/>
          </a:prstGeom>
          <a:noFill/>
        </p:spPr>
        <p:txBody>
          <a:bodyPr wrap="none" rtlCol="0">
            <a:spAutoFit/>
          </a:bodyPr>
          <a:lstStyle/>
          <a:p>
            <a:r>
              <a:rPr lang="zh-CN" altLang="en-US" sz="1600" b="1" dirty="0">
                <a:solidFill>
                  <a:schemeClr val="bg1"/>
                </a:solidFill>
                <a:latin typeface="微软雅黑" panose="020B0503020204020204" pitchFamily="34" charset="-122"/>
                <a:ea typeface="微软雅黑" panose="020B0503020204020204" pitchFamily="34" charset="-122"/>
              </a:rPr>
              <a:t>单击添加标题</a:t>
            </a:r>
          </a:p>
        </p:txBody>
      </p:sp>
      <p:sp>
        <p:nvSpPr>
          <p:cNvPr id="17" name="文本框 16"/>
          <p:cNvSpPr txBox="1"/>
          <p:nvPr/>
        </p:nvSpPr>
        <p:spPr>
          <a:xfrm>
            <a:off x="3785319" y="2698978"/>
            <a:ext cx="1415772" cy="338554"/>
          </a:xfrm>
          <a:prstGeom prst="rect">
            <a:avLst/>
          </a:prstGeom>
          <a:noFill/>
        </p:spPr>
        <p:txBody>
          <a:bodyPr wrap="none" rtlCol="0">
            <a:spAutoFit/>
          </a:bodyPr>
          <a:lstStyle/>
          <a:p>
            <a:r>
              <a:rPr lang="zh-CN" altLang="en-US" sz="1600" b="1" dirty="0">
                <a:solidFill>
                  <a:schemeClr val="bg1"/>
                </a:solidFill>
                <a:latin typeface="微软雅黑" panose="020B0503020204020204" pitchFamily="34" charset="-122"/>
                <a:ea typeface="微软雅黑" panose="020B0503020204020204" pitchFamily="34" charset="-122"/>
              </a:rPr>
              <a:t>单击添加标题</a:t>
            </a:r>
          </a:p>
        </p:txBody>
      </p:sp>
      <p:sp>
        <p:nvSpPr>
          <p:cNvPr id="18" name="文本框 17"/>
          <p:cNvSpPr txBox="1"/>
          <p:nvPr/>
        </p:nvSpPr>
        <p:spPr>
          <a:xfrm>
            <a:off x="3785319" y="3710611"/>
            <a:ext cx="1415772" cy="338554"/>
          </a:xfrm>
          <a:prstGeom prst="rect">
            <a:avLst/>
          </a:prstGeom>
          <a:noFill/>
        </p:spPr>
        <p:txBody>
          <a:bodyPr wrap="none" rtlCol="0">
            <a:spAutoFit/>
          </a:bodyPr>
          <a:lstStyle/>
          <a:p>
            <a:r>
              <a:rPr lang="zh-CN" altLang="en-US" sz="1600" b="1" dirty="0">
                <a:solidFill>
                  <a:schemeClr val="bg1"/>
                </a:solidFill>
                <a:latin typeface="微软雅黑" panose="020B0503020204020204" pitchFamily="34" charset="-122"/>
                <a:ea typeface="微软雅黑" panose="020B0503020204020204" pitchFamily="34" charset="-122"/>
              </a:rPr>
              <a:t>单击添加标题</a:t>
            </a:r>
          </a:p>
        </p:txBody>
      </p:sp>
      <p:sp>
        <p:nvSpPr>
          <p:cNvPr id="19" name="文本框 18"/>
          <p:cNvSpPr txBox="1"/>
          <p:nvPr/>
        </p:nvSpPr>
        <p:spPr>
          <a:xfrm>
            <a:off x="3785319" y="4721608"/>
            <a:ext cx="1415772" cy="338554"/>
          </a:xfrm>
          <a:prstGeom prst="rect">
            <a:avLst/>
          </a:prstGeom>
          <a:noFill/>
        </p:spPr>
        <p:txBody>
          <a:bodyPr wrap="none" rtlCol="0">
            <a:spAutoFit/>
          </a:bodyPr>
          <a:lstStyle/>
          <a:p>
            <a:r>
              <a:rPr lang="zh-CN" altLang="en-US" sz="1600" b="1" dirty="0">
                <a:solidFill>
                  <a:schemeClr val="bg1"/>
                </a:solidFill>
                <a:latin typeface="微软雅黑" panose="020B0503020204020204" pitchFamily="34" charset="-122"/>
                <a:ea typeface="微软雅黑" panose="020B0503020204020204" pitchFamily="34" charset="-122"/>
              </a:rPr>
              <a:t>单击添加标题</a:t>
            </a:r>
          </a:p>
        </p:txBody>
      </p:sp>
      <p:sp>
        <p:nvSpPr>
          <p:cNvPr id="20" name="矩形 19"/>
          <p:cNvSpPr/>
          <p:nvPr/>
        </p:nvSpPr>
        <p:spPr>
          <a:xfrm>
            <a:off x="6076508" y="1445729"/>
            <a:ext cx="3880834" cy="704232"/>
          </a:xfrm>
          <a:prstGeom prst="rect">
            <a:avLst/>
          </a:prstGeom>
        </p:spPr>
        <p:txBody>
          <a:bodyPr wrap="square">
            <a:spAutoFit/>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a:t>
            </a:r>
            <a:endParaRPr lang="zh-CN" altLang="en-US" sz="1400" dirty="0"/>
          </a:p>
        </p:txBody>
      </p:sp>
      <p:sp>
        <p:nvSpPr>
          <p:cNvPr id="21" name="矩形 20"/>
          <p:cNvSpPr/>
          <p:nvPr/>
        </p:nvSpPr>
        <p:spPr>
          <a:xfrm>
            <a:off x="6076508" y="2497173"/>
            <a:ext cx="3880834" cy="704232"/>
          </a:xfrm>
          <a:prstGeom prst="rect">
            <a:avLst/>
          </a:prstGeom>
        </p:spPr>
        <p:txBody>
          <a:bodyPr wrap="square">
            <a:spAutoFit/>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a:t>
            </a:r>
            <a:endParaRPr lang="zh-CN" altLang="en-US" sz="1400" dirty="0"/>
          </a:p>
        </p:txBody>
      </p:sp>
      <p:sp>
        <p:nvSpPr>
          <p:cNvPr id="22" name="矩形 21"/>
          <p:cNvSpPr/>
          <p:nvPr/>
        </p:nvSpPr>
        <p:spPr>
          <a:xfrm>
            <a:off x="6076508" y="3565155"/>
            <a:ext cx="3880834" cy="704232"/>
          </a:xfrm>
          <a:prstGeom prst="rect">
            <a:avLst/>
          </a:prstGeom>
        </p:spPr>
        <p:txBody>
          <a:bodyPr wrap="square">
            <a:spAutoFit/>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a:t>
            </a:r>
            <a:endParaRPr lang="zh-CN" altLang="en-US" sz="1400" dirty="0"/>
          </a:p>
        </p:txBody>
      </p:sp>
      <p:sp>
        <p:nvSpPr>
          <p:cNvPr id="23" name="矩形 22"/>
          <p:cNvSpPr/>
          <p:nvPr/>
        </p:nvSpPr>
        <p:spPr>
          <a:xfrm>
            <a:off x="6076508" y="4538769"/>
            <a:ext cx="3880834" cy="704232"/>
          </a:xfrm>
          <a:prstGeom prst="rect">
            <a:avLst/>
          </a:prstGeom>
        </p:spPr>
        <p:txBody>
          <a:bodyPr wrap="square">
            <a:spAutoFit/>
          </a:bodyPr>
          <a:lstStyle/>
          <a:p>
            <a:pPr>
              <a:lnSpc>
                <a:spcPct val="150000"/>
              </a:lnSpc>
            </a:pPr>
            <a:r>
              <a:rPr lang="zh-CN" altLang="en-US" sz="1400" dirty="0">
                <a:solidFill>
                  <a:schemeClr val="bg2">
                    <a:lumMod val="25000"/>
                  </a:schemeClr>
                </a:solidFill>
                <a:latin typeface="微软雅黑" panose="020B0503020204020204" pitchFamily="34" charset="-122"/>
                <a:ea typeface="微软雅黑" panose="020B0503020204020204" pitchFamily="34" charset="-122"/>
              </a:rPr>
              <a:t>单击此处添加您的文字内容。本模板的所有素材和逻辑图表，均可自由编辑替换和移动。</a:t>
            </a:r>
            <a:endParaRPr lang="zh-CN" altLang="en-US" sz="1400" dirty="0"/>
          </a:p>
        </p:txBody>
      </p:sp>
      <p:grpSp>
        <p:nvGrpSpPr>
          <p:cNvPr id="2" name="组合 1"/>
          <p:cNvGrpSpPr/>
          <p:nvPr/>
        </p:nvGrpSpPr>
        <p:grpSpPr>
          <a:xfrm>
            <a:off x="404936" y="349441"/>
            <a:ext cx="1841453" cy="568000"/>
            <a:chOff x="404936" y="349441"/>
            <a:chExt cx="1841453" cy="568000"/>
          </a:xfrm>
        </p:grpSpPr>
        <p:sp>
          <p:nvSpPr>
            <p:cNvPr id="3" name="Text Box 39"/>
            <p:cNvSpPr txBox="1">
              <a:spLocks noChangeArrowheads="1"/>
            </p:cNvSpPr>
            <p:nvPr/>
          </p:nvSpPr>
          <p:spPr bwMode="auto">
            <a:xfrm>
              <a:off x="404936" y="349441"/>
              <a:ext cx="1841453"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0"/>
                </a:spcBef>
                <a:defRPr/>
              </a:pPr>
              <a:r>
                <a:rPr lang="zh-CN" altLang="en-US" sz="2000" b="1" dirty="0">
                  <a:solidFill>
                    <a:srgbClr val="0028BE"/>
                  </a:solidFill>
                  <a:latin typeface="微软雅黑" panose="020B0503020204020204" pitchFamily="34" charset="-122"/>
                  <a:ea typeface="微软雅黑" panose="020B0503020204020204" pitchFamily="34" charset="-122"/>
                </a:rPr>
                <a:t>点击</a:t>
              </a: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添加标题</a:t>
              </a:r>
              <a:endParaRPr lang="en-US" altLang="zh-CN" sz="2000" b="1" dirty="0">
                <a:solidFill>
                  <a:srgbClr val="8E6D48"/>
                </a:solidFill>
                <a:latin typeface="微软雅黑" panose="020B0503020204020204" pitchFamily="34" charset="-122"/>
                <a:ea typeface="微软雅黑" panose="020B0503020204020204" pitchFamily="34" charset="-122"/>
              </a:endParaRPr>
            </a:p>
          </p:txBody>
        </p:sp>
        <p:sp>
          <p:nvSpPr>
            <p:cNvPr id="4" name="Text Box 39"/>
            <p:cNvSpPr txBox="1">
              <a:spLocks noChangeArrowheads="1"/>
            </p:cNvSpPr>
            <p:nvPr/>
          </p:nvSpPr>
          <p:spPr bwMode="auto">
            <a:xfrm>
              <a:off x="404936" y="686609"/>
              <a:ext cx="169415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a:spcBef>
                  <a:spcPct val="0"/>
                </a:spcBef>
                <a:defRPr/>
              </a:pPr>
              <a:r>
                <a:rPr lang="en-US" altLang="zh-CN" sz="900" dirty="0">
                  <a:solidFill>
                    <a:schemeClr val="tx1">
                      <a:lumMod val="85000"/>
                      <a:lumOff val="15000"/>
                    </a:schemeClr>
                  </a:solidFill>
                  <a:latin typeface="微软雅黑" panose="020B0503020204020204" pitchFamily="34" charset="-122"/>
                  <a:ea typeface="微软雅黑" panose="020B0503020204020204" pitchFamily="34" charset="-122"/>
                </a:rPr>
                <a:t>ADD HERE TO ADD TITLE </a:t>
              </a:r>
            </a:p>
          </p:txBody>
        </p:sp>
      </p:grpSp>
    </p:spTree>
  </p:cSld>
  <p:clrMapOvr>
    <a:masterClrMapping/>
  </p:clrMapOvr>
  <p:transition spd="slow" advClick="0" advTm="2000">
    <p:randomBar dir="ver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Straight Connector 29"/>
          <p:cNvCxnSpPr/>
          <p:nvPr/>
        </p:nvCxnSpPr>
        <p:spPr>
          <a:xfrm flipH="1">
            <a:off x="1306513" y="1878330"/>
            <a:ext cx="9320212" cy="0"/>
          </a:xfrm>
          <a:prstGeom prst="line">
            <a:avLst/>
          </a:prstGeom>
          <a:ln w="19050">
            <a:solidFill>
              <a:srgbClr val="0028BE"/>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7" name="Freeform 55"/>
          <p:cNvSpPr/>
          <p:nvPr/>
        </p:nvSpPr>
        <p:spPr>
          <a:xfrm rot="16200000">
            <a:off x="8963025" y="2373313"/>
            <a:ext cx="1560513" cy="1411287"/>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noFill/>
          <a:ln>
            <a:solidFill>
              <a:srgbClr val="0028B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5410" eaLnBrk="1" fontAlgn="auto" hangingPunct="1">
              <a:spcBef>
                <a:spcPts val="0"/>
              </a:spcBef>
              <a:spcAft>
                <a:spcPts val="0"/>
              </a:spcAft>
              <a:defRPr/>
            </a:pPr>
            <a:endParaRPr lang="en-US" sz="3555"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52"/>
          <p:cNvSpPr/>
          <p:nvPr/>
        </p:nvSpPr>
        <p:spPr>
          <a:xfrm rot="16200000">
            <a:off x="6492081" y="2361407"/>
            <a:ext cx="1558925" cy="1411288"/>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noFill/>
          <a:ln>
            <a:solidFill>
              <a:srgbClr val="0028B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5410" eaLnBrk="1" fontAlgn="auto" hangingPunct="1">
              <a:spcBef>
                <a:spcPts val="0"/>
              </a:spcBef>
              <a:spcAft>
                <a:spcPts val="0"/>
              </a:spcAft>
              <a:defRPr/>
            </a:pPr>
            <a:endParaRPr lang="en-US" sz="3555"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Freeform 51"/>
          <p:cNvSpPr/>
          <p:nvPr/>
        </p:nvSpPr>
        <p:spPr>
          <a:xfrm rot="16200000">
            <a:off x="4015581" y="2361407"/>
            <a:ext cx="1558925" cy="1411288"/>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noFill/>
          <a:ln>
            <a:solidFill>
              <a:srgbClr val="0028B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5410" eaLnBrk="1" fontAlgn="auto" hangingPunct="1">
              <a:spcBef>
                <a:spcPts val="0"/>
              </a:spcBef>
              <a:spcAft>
                <a:spcPts val="0"/>
              </a:spcAft>
              <a:defRPr/>
            </a:pPr>
            <a:endParaRPr lang="en-US" sz="3555"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Freeform 50"/>
          <p:cNvSpPr/>
          <p:nvPr/>
        </p:nvSpPr>
        <p:spPr>
          <a:xfrm rot="16200000">
            <a:off x="1543843" y="2361407"/>
            <a:ext cx="1560513" cy="1403350"/>
          </a:xfrm>
          <a:custGeom>
            <a:avLst/>
            <a:gdLst>
              <a:gd name="connsiteX0" fmla="*/ 0 w 1324961"/>
              <a:gd name="connsiteY0" fmla="*/ 0 h 1468980"/>
              <a:gd name="connsiteX1" fmla="*/ 769166 w 1324961"/>
              <a:gd name="connsiteY1" fmla="*/ 0 h 1468980"/>
              <a:gd name="connsiteX2" fmla="*/ 769166 w 1324961"/>
              <a:gd name="connsiteY2" fmla="*/ 0 h 1468980"/>
              <a:gd name="connsiteX3" fmla="*/ 1324961 w 1324961"/>
              <a:gd name="connsiteY3" fmla="*/ 734490 h 1468980"/>
              <a:gd name="connsiteX4" fmla="*/ 769166 w 1324961"/>
              <a:gd name="connsiteY4" fmla="*/ 1468980 h 1468980"/>
              <a:gd name="connsiteX5" fmla="*/ 769166 w 1324961"/>
              <a:gd name="connsiteY5" fmla="*/ 1468980 h 1468980"/>
              <a:gd name="connsiteX6" fmla="*/ 0 w 1324961"/>
              <a:gd name="connsiteY6" fmla="*/ 1468980 h 1468980"/>
              <a:gd name="connsiteX7" fmla="*/ 555795 w 1324961"/>
              <a:gd name="connsiteY7" fmla="*/ 734490 h 1468980"/>
              <a:gd name="connsiteX8" fmla="*/ 0 w 1324961"/>
              <a:gd name="connsiteY8" fmla="*/ 0 h 1468980"/>
              <a:gd name="connsiteX0-1" fmla="*/ 0 w 1324961"/>
              <a:gd name="connsiteY0-2" fmla="*/ 0 h 1468980"/>
              <a:gd name="connsiteX1-3" fmla="*/ 769166 w 1324961"/>
              <a:gd name="connsiteY1-4" fmla="*/ 0 h 1468980"/>
              <a:gd name="connsiteX2-5" fmla="*/ 1324961 w 1324961"/>
              <a:gd name="connsiteY2-6" fmla="*/ 2 h 1468980"/>
              <a:gd name="connsiteX3-7" fmla="*/ 1324961 w 1324961"/>
              <a:gd name="connsiteY3-8" fmla="*/ 734490 h 1468980"/>
              <a:gd name="connsiteX4-9" fmla="*/ 769166 w 1324961"/>
              <a:gd name="connsiteY4-10" fmla="*/ 1468980 h 1468980"/>
              <a:gd name="connsiteX5-11" fmla="*/ 769166 w 1324961"/>
              <a:gd name="connsiteY5-12" fmla="*/ 1468980 h 1468980"/>
              <a:gd name="connsiteX6-13" fmla="*/ 0 w 1324961"/>
              <a:gd name="connsiteY6-14" fmla="*/ 1468980 h 1468980"/>
              <a:gd name="connsiteX7-15" fmla="*/ 555795 w 1324961"/>
              <a:gd name="connsiteY7-16" fmla="*/ 734490 h 1468980"/>
              <a:gd name="connsiteX8-17" fmla="*/ 0 w 1324961"/>
              <a:gd name="connsiteY8-18" fmla="*/ 0 h 1468980"/>
              <a:gd name="connsiteX0-19" fmla="*/ 0 w 1324963"/>
              <a:gd name="connsiteY0-20" fmla="*/ 0 h 1468983"/>
              <a:gd name="connsiteX1-21" fmla="*/ 769166 w 1324963"/>
              <a:gd name="connsiteY1-22" fmla="*/ 0 h 1468983"/>
              <a:gd name="connsiteX2-23" fmla="*/ 1324961 w 1324963"/>
              <a:gd name="connsiteY2-24" fmla="*/ 2 h 1468983"/>
              <a:gd name="connsiteX3-25" fmla="*/ 1324961 w 1324963"/>
              <a:gd name="connsiteY3-26" fmla="*/ 734490 h 1468983"/>
              <a:gd name="connsiteX4-27" fmla="*/ 769166 w 1324963"/>
              <a:gd name="connsiteY4-28" fmla="*/ 1468980 h 1468983"/>
              <a:gd name="connsiteX5-29" fmla="*/ 1324963 w 1324963"/>
              <a:gd name="connsiteY5-30" fmla="*/ 1468983 h 1468983"/>
              <a:gd name="connsiteX6-31" fmla="*/ 0 w 1324963"/>
              <a:gd name="connsiteY6-32" fmla="*/ 1468980 h 1468983"/>
              <a:gd name="connsiteX7-33" fmla="*/ 555795 w 1324963"/>
              <a:gd name="connsiteY7-34" fmla="*/ 734490 h 1468983"/>
              <a:gd name="connsiteX8-35" fmla="*/ 0 w 1324963"/>
              <a:gd name="connsiteY8-36" fmla="*/ 0 h 1468983"/>
              <a:gd name="connsiteX0-37" fmla="*/ 0 w 1324964"/>
              <a:gd name="connsiteY0-38" fmla="*/ 0 h 1468983"/>
              <a:gd name="connsiteX1-39" fmla="*/ 769166 w 1324964"/>
              <a:gd name="connsiteY1-40" fmla="*/ 0 h 1468983"/>
              <a:gd name="connsiteX2-41" fmla="*/ 1324961 w 1324964"/>
              <a:gd name="connsiteY2-42" fmla="*/ 2 h 1468983"/>
              <a:gd name="connsiteX3-43" fmla="*/ 1324961 w 1324964"/>
              <a:gd name="connsiteY3-44" fmla="*/ 734490 h 1468983"/>
              <a:gd name="connsiteX4-45" fmla="*/ 1324964 w 1324964"/>
              <a:gd name="connsiteY4-46" fmla="*/ 1324961 h 1468983"/>
              <a:gd name="connsiteX5-47" fmla="*/ 1324963 w 1324964"/>
              <a:gd name="connsiteY5-48" fmla="*/ 1468983 h 1468983"/>
              <a:gd name="connsiteX6-49" fmla="*/ 0 w 1324964"/>
              <a:gd name="connsiteY6-50" fmla="*/ 1468980 h 1468983"/>
              <a:gd name="connsiteX7-51" fmla="*/ 555795 w 1324964"/>
              <a:gd name="connsiteY7-52" fmla="*/ 734490 h 1468983"/>
              <a:gd name="connsiteX8-53" fmla="*/ 0 w 1324964"/>
              <a:gd name="connsiteY8-54" fmla="*/ 0 h 1468983"/>
              <a:gd name="connsiteX0-55" fmla="*/ 0 w 1324964"/>
              <a:gd name="connsiteY0-56" fmla="*/ 0 h 1468983"/>
              <a:gd name="connsiteX1-57" fmla="*/ 769166 w 1324964"/>
              <a:gd name="connsiteY1-58" fmla="*/ 0 h 1468983"/>
              <a:gd name="connsiteX2-59" fmla="*/ 1324961 w 1324964"/>
              <a:gd name="connsiteY2-60" fmla="*/ 2 h 1468983"/>
              <a:gd name="connsiteX3-61" fmla="*/ 1324961 w 1324964"/>
              <a:gd name="connsiteY3-62" fmla="*/ 734490 h 1468983"/>
              <a:gd name="connsiteX4-63" fmla="*/ 1324964 w 1324964"/>
              <a:gd name="connsiteY4-64" fmla="*/ 1324961 h 1468983"/>
              <a:gd name="connsiteX5-65" fmla="*/ 1324963 w 1324964"/>
              <a:gd name="connsiteY5-66" fmla="*/ 1468983 h 1468983"/>
              <a:gd name="connsiteX6-67" fmla="*/ 0 w 1324964"/>
              <a:gd name="connsiteY6-68" fmla="*/ 1468980 h 1468983"/>
              <a:gd name="connsiteX7-69" fmla="*/ 403253 w 1324964"/>
              <a:gd name="connsiteY7-70" fmla="*/ 734492 h 1468983"/>
              <a:gd name="connsiteX8-71" fmla="*/ 0 w 1324964"/>
              <a:gd name="connsiteY8-72" fmla="*/ 0 h 146898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Lst>
            <a:rect l="l" t="t" r="r" b="b"/>
            <a:pathLst>
              <a:path w="1324964" h="1468983">
                <a:moveTo>
                  <a:pt x="0" y="0"/>
                </a:moveTo>
                <a:lnTo>
                  <a:pt x="769166" y="0"/>
                </a:lnTo>
                <a:lnTo>
                  <a:pt x="1324961" y="2"/>
                </a:lnTo>
                <a:lnTo>
                  <a:pt x="1324961" y="734490"/>
                </a:lnTo>
                <a:cubicBezTo>
                  <a:pt x="1324962" y="931314"/>
                  <a:pt x="1324963" y="1128137"/>
                  <a:pt x="1324964" y="1324961"/>
                </a:cubicBezTo>
                <a:cubicBezTo>
                  <a:pt x="1324964" y="1372968"/>
                  <a:pt x="1324963" y="1420976"/>
                  <a:pt x="1324963" y="1468983"/>
                </a:cubicBezTo>
                <a:lnTo>
                  <a:pt x="0" y="1468980"/>
                </a:lnTo>
                <a:lnTo>
                  <a:pt x="403253" y="734492"/>
                </a:lnTo>
                <a:lnTo>
                  <a:pt x="0" y="0"/>
                </a:lnTo>
                <a:close/>
              </a:path>
            </a:pathLst>
          </a:custGeom>
          <a:noFill/>
          <a:ln>
            <a:solidFill>
              <a:srgbClr val="0028BE"/>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375410" eaLnBrk="1" fontAlgn="auto" hangingPunct="1">
              <a:spcBef>
                <a:spcPts val="0"/>
              </a:spcBef>
              <a:spcAft>
                <a:spcPts val="0"/>
              </a:spcAft>
              <a:defRPr/>
            </a:pPr>
            <a:endParaRPr lang="en-US" sz="3555" dirty="0">
              <a:solidFill>
                <a:prstClr val="white"/>
              </a:solidFill>
              <a:latin typeface="Arial" panose="020B0604020202020204" pitchFamily="34" charset="0"/>
              <a:ea typeface="微软雅黑" panose="020B0503020204020204" pitchFamily="34" charset="-122"/>
              <a:sym typeface="Arial" panose="020B0604020202020204" pitchFamily="34" charset="0"/>
            </a:endParaRPr>
          </a:p>
        </p:txBody>
      </p:sp>
      <p:sp>
        <p:nvSpPr>
          <p:cNvPr id="12302" name="Text Placeholder 3"/>
          <p:cNvSpPr txBox="1"/>
          <p:nvPr/>
        </p:nvSpPr>
        <p:spPr bwMode="auto">
          <a:xfrm>
            <a:off x="2057400" y="2651125"/>
            <a:ext cx="4000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defTabSz="1217295">
              <a:defRPr>
                <a:solidFill>
                  <a:schemeClr val="tx1"/>
                </a:solidFill>
                <a:latin typeface="Calibri" panose="020F0502020204030204" pitchFamily="34" charset="0"/>
                <a:ea typeface="宋体" panose="02010600030101010101" pitchFamily="2" charset="-122"/>
              </a:defRPr>
            </a:lvl1pPr>
            <a:lvl2pPr defTabSz="1217295">
              <a:defRPr>
                <a:solidFill>
                  <a:schemeClr val="tx1"/>
                </a:solidFill>
                <a:latin typeface="Calibri" panose="020F0502020204030204" pitchFamily="34" charset="0"/>
                <a:ea typeface="宋体" panose="02010600030101010101" pitchFamily="2" charset="-122"/>
              </a:defRPr>
            </a:lvl2pPr>
            <a:lvl3pPr defTabSz="1217295">
              <a:defRPr>
                <a:solidFill>
                  <a:schemeClr val="tx1"/>
                </a:solidFill>
                <a:latin typeface="Calibri" panose="020F0502020204030204" pitchFamily="34" charset="0"/>
                <a:ea typeface="宋体" panose="02010600030101010101" pitchFamily="2" charset="-122"/>
              </a:defRPr>
            </a:lvl3pPr>
            <a:lvl4pPr defTabSz="1217295">
              <a:defRPr>
                <a:solidFill>
                  <a:schemeClr val="tx1"/>
                </a:solidFill>
                <a:latin typeface="Calibri" panose="020F0502020204030204" pitchFamily="34" charset="0"/>
                <a:ea typeface="宋体" panose="02010600030101010101" pitchFamily="2" charset="-122"/>
              </a:defRPr>
            </a:lvl4pPr>
            <a:lvl5pPr defTabSz="1217295">
              <a:defRPr>
                <a:solidFill>
                  <a:schemeClr val="tx1"/>
                </a:solidFill>
                <a:latin typeface="Calibri" panose="020F0502020204030204" pitchFamily="34" charset="0"/>
                <a:ea typeface="宋体" panose="02010600030101010101" pitchFamily="2" charset="-122"/>
              </a:defRPr>
            </a:lvl5pPr>
            <a:lvl6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en-US" altLang="zh-CN" sz="2800" b="1">
                <a:solidFill>
                  <a:srgbClr val="0028BE"/>
                </a:solidFill>
                <a:latin typeface="Arial" panose="020B0604020202020204" pitchFamily="34" charset="0"/>
                <a:ea typeface="微软雅黑" panose="020B0503020204020204" pitchFamily="34" charset="-122"/>
                <a:sym typeface="Arial" panose="020B0604020202020204" pitchFamily="34" charset="0"/>
              </a:rPr>
              <a:t>01</a:t>
            </a:r>
          </a:p>
        </p:txBody>
      </p:sp>
      <p:sp>
        <p:nvSpPr>
          <p:cNvPr id="12303" name="Text Placeholder 3"/>
          <p:cNvSpPr txBox="1"/>
          <p:nvPr/>
        </p:nvSpPr>
        <p:spPr bwMode="auto">
          <a:xfrm>
            <a:off x="4535488" y="2651125"/>
            <a:ext cx="401637"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defTabSz="1217295">
              <a:defRPr>
                <a:solidFill>
                  <a:schemeClr val="tx1"/>
                </a:solidFill>
                <a:latin typeface="Calibri" panose="020F0502020204030204" pitchFamily="34" charset="0"/>
                <a:ea typeface="宋体" panose="02010600030101010101" pitchFamily="2" charset="-122"/>
              </a:defRPr>
            </a:lvl1pPr>
            <a:lvl2pPr defTabSz="1217295">
              <a:defRPr>
                <a:solidFill>
                  <a:schemeClr val="tx1"/>
                </a:solidFill>
                <a:latin typeface="Calibri" panose="020F0502020204030204" pitchFamily="34" charset="0"/>
                <a:ea typeface="宋体" panose="02010600030101010101" pitchFamily="2" charset="-122"/>
              </a:defRPr>
            </a:lvl2pPr>
            <a:lvl3pPr defTabSz="1217295">
              <a:defRPr>
                <a:solidFill>
                  <a:schemeClr val="tx1"/>
                </a:solidFill>
                <a:latin typeface="Calibri" panose="020F0502020204030204" pitchFamily="34" charset="0"/>
                <a:ea typeface="宋体" panose="02010600030101010101" pitchFamily="2" charset="-122"/>
              </a:defRPr>
            </a:lvl3pPr>
            <a:lvl4pPr defTabSz="1217295">
              <a:defRPr>
                <a:solidFill>
                  <a:schemeClr val="tx1"/>
                </a:solidFill>
                <a:latin typeface="Calibri" panose="020F0502020204030204" pitchFamily="34" charset="0"/>
                <a:ea typeface="宋体" panose="02010600030101010101" pitchFamily="2" charset="-122"/>
              </a:defRPr>
            </a:lvl4pPr>
            <a:lvl5pPr defTabSz="1217295">
              <a:defRPr>
                <a:solidFill>
                  <a:schemeClr val="tx1"/>
                </a:solidFill>
                <a:latin typeface="Calibri" panose="020F0502020204030204" pitchFamily="34" charset="0"/>
                <a:ea typeface="宋体" panose="02010600030101010101" pitchFamily="2" charset="-122"/>
              </a:defRPr>
            </a:lvl5pPr>
            <a:lvl6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en-US" altLang="zh-CN" sz="2800" b="1">
                <a:solidFill>
                  <a:srgbClr val="0028BE"/>
                </a:solidFill>
                <a:latin typeface="Arial" panose="020B0604020202020204" pitchFamily="34" charset="0"/>
                <a:ea typeface="微软雅黑" panose="020B0503020204020204" pitchFamily="34" charset="-122"/>
                <a:sym typeface="Arial" panose="020B0604020202020204" pitchFamily="34" charset="0"/>
              </a:rPr>
              <a:t>02</a:t>
            </a:r>
          </a:p>
        </p:txBody>
      </p:sp>
      <p:sp>
        <p:nvSpPr>
          <p:cNvPr id="12304" name="Text Placeholder 3"/>
          <p:cNvSpPr txBox="1"/>
          <p:nvPr/>
        </p:nvSpPr>
        <p:spPr bwMode="auto">
          <a:xfrm>
            <a:off x="7015163" y="2651125"/>
            <a:ext cx="40005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defTabSz="1217295">
              <a:defRPr>
                <a:solidFill>
                  <a:schemeClr val="tx1"/>
                </a:solidFill>
                <a:latin typeface="Calibri" panose="020F0502020204030204" pitchFamily="34" charset="0"/>
                <a:ea typeface="宋体" panose="02010600030101010101" pitchFamily="2" charset="-122"/>
              </a:defRPr>
            </a:lvl1pPr>
            <a:lvl2pPr defTabSz="1217295">
              <a:defRPr>
                <a:solidFill>
                  <a:schemeClr val="tx1"/>
                </a:solidFill>
                <a:latin typeface="Calibri" panose="020F0502020204030204" pitchFamily="34" charset="0"/>
                <a:ea typeface="宋体" panose="02010600030101010101" pitchFamily="2" charset="-122"/>
              </a:defRPr>
            </a:lvl2pPr>
            <a:lvl3pPr defTabSz="1217295">
              <a:defRPr>
                <a:solidFill>
                  <a:schemeClr val="tx1"/>
                </a:solidFill>
                <a:latin typeface="Calibri" panose="020F0502020204030204" pitchFamily="34" charset="0"/>
                <a:ea typeface="宋体" panose="02010600030101010101" pitchFamily="2" charset="-122"/>
              </a:defRPr>
            </a:lvl3pPr>
            <a:lvl4pPr defTabSz="1217295">
              <a:defRPr>
                <a:solidFill>
                  <a:schemeClr val="tx1"/>
                </a:solidFill>
                <a:latin typeface="Calibri" panose="020F0502020204030204" pitchFamily="34" charset="0"/>
                <a:ea typeface="宋体" panose="02010600030101010101" pitchFamily="2" charset="-122"/>
              </a:defRPr>
            </a:lvl4pPr>
            <a:lvl5pPr defTabSz="1217295">
              <a:defRPr>
                <a:solidFill>
                  <a:schemeClr val="tx1"/>
                </a:solidFill>
                <a:latin typeface="Calibri" panose="020F0502020204030204" pitchFamily="34" charset="0"/>
                <a:ea typeface="宋体" panose="02010600030101010101" pitchFamily="2" charset="-122"/>
              </a:defRPr>
            </a:lvl5pPr>
            <a:lvl6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en-US" altLang="zh-CN" sz="2800" b="1">
                <a:solidFill>
                  <a:srgbClr val="0028BE"/>
                </a:solidFill>
                <a:latin typeface="Arial" panose="020B0604020202020204" pitchFamily="34" charset="0"/>
                <a:ea typeface="微软雅黑" panose="020B0503020204020204" pitchFamily="34" charset="-122"/>
                <a:sym typeface="Arial" panose="020B0604020202020204" pitchFamily="34" charset="0"/>
              </a:rPr>
              <a:t>03</a:t>
            </a:r>
          </a:p>
        </p:txBody>
      </p:sp>
      <p:sp>
        <p:nvSpPr>
          <p:cNvPr id="12305" name="Text Placeholder 3"/>
          <p:cNvSpPr txBox="1"/>
          <p:nvPr/>
        </p:nvSpPr>
        <p:spPr bwMode="auto">
          <a:xfrm>
            <a:off x="9493250" y="2651125"/>
            <a:ext cx="401638"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spAutoFit/>
          </a:bodyPr>
          <a:lstStyle>
            <a:lvl1pPr defTabSz="1217295">
              <a:defRPr>
                <a:solidFill>
                  <a:schemeClr val="tx1"/>
                </a:solidFill>
                <a:latin typeface="Calibri" panose="020F0502020204030204" pitchFamily="34" charset="0"/>
                <a:ea typeface="宋体" panose="02010600030101010101" pitchFamily="2" charset="-122"/>
              </a:defRPr>
            </a:lvl1pPr>
            <a:lvl2pPr defTabSz="1217295">
              <a:defRPr>
                <a:solidFill>
                  <a:schemeClr val="tx1"/>
                </a:solidFill>
                <a:latin typeface="Calibri" panose="020F0502020204030204" pitchFamily="34" charset="0"/>
                <a:ea typeface="宋体" panose="02010600030101010101" pitchFamily="2" charset="-122"/>
              </a:defRPr>
            </a:lvl2pPr>
            <a:lvl3pPr defTabSz="1217295">
              <a:defRPr>
                <a:solidFill>
                  <a:schemeClr val="tx1"/>
                </a:solidFill>
                <a:latin typeface="Calibri" panose="020F0502020204030204" pitchFamily="34" charset="0"/>
                <a:ea typeface="宋体" panose="02010600030101010101" pitchFamily="2" charset="-122"/>
              </a:defRPr>
            </a:lvl3pPr>
            <a:lvl4pPr defTabSz="1217295">
              <a:defRPr>
                <a:solidFill>
                  <a:schemeClr val="tx1"/>
                </a:solidFill>
                <a:latin typeface="Calibri" panose="020F0502020204030204" pitchFamily="34" charset="0"/>
                <a:ea typeface="宋体" panose="02010600030101010101" pitchFamily="2" charset="-122"/>
              </a:defRPr>
            </a:lvl4pPr>
            <a:lvl5pPr defTabSz="1217295">
              <a:defRPr>
                <a:solidFill>
                  <a:schemeClr val="tx1"/>
                </a:solidFill>
                <a:latin typeface="Calibri" panose="020F0502020204030204" pitchFamily="34" charset="0"/>
                <a:ea typeface="宋体" panose="02010600030101010101" pitchFamily="2" charset="-122"/>
              </a:defRPr>
            </a:lvl5pPr>
            <a:lvl6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defTabSz="121729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en-US" altLang="zh-CN" sz="2800" b="1">
                <a:solidFill>
                  <a:srgbClr val="0028BE"/>
                </a:solidFill>
                <a:latin typeface="Arial" panose="020B0604020202020204" pitchFamily="34" charset="0"/>
                <a:ea typeface="微软雅黑" panose="020B0503020204020204" pitchFamily="34" charset="-122"/>
                <a:sym typeface="Arial" panose="020B0604020202020204" pitchFamily="34" charset="0"/>
              </a:rPr>
              <a:t>04</a:t>
            </a:r>
          </a:p>
        </p:txBody>
      </p:sp>
      <p:sp>
        <p:nvSpPr>
          <p:cNvPr id="12306" name="TextBox 13"/>
          <p:cNvSpPr txBox="1">
            <a:spLocks noChangeArrowheads="1"/>
          </p:cNvSpPr>
          <p:nvPr/>
        </p:nvSpPr>
        <p:spPr bwMode="auto">
          <a:xfrm>
            <a:off x="1109663" y="3998913"/>
            <a:ext cx="233838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b="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关键词</a:t>
            </a:r>
            <a:endParaRPr lang="en-US" b="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307" name="TextBox 13"/>
          <p:cNvSpPr txBox="1">
            <a:spLocks noChangeArrowheads="1"/>
          </p:cNvSpPr>
          <p:nvPr/>
        </p:nvSpPr>
        <p:spPr bwMode="auto">
          <a:xfrm>
            <a:off x="1658937" y="4462463"/>
            <a:ext cx="20780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14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308" name="TextBox 13"/>
          <p:cNvSpPr txBox="1">
            <a:spLocks noChangeArrowheads="1"/>
          </p:cNvSpPr>
          <p:nvPr/>
        </p:nvSpPr>
        <p:spPr bwMode="auto">
          <a:xfrm>
            <a:off x="3587750" y="3998913"/>
            <a:ext cx="233838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b="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关键词</a:t>
            </a:r>
            <a:endParaRPr lang="en-US" b="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309" name="TextBox 13"/>
          <p:cNvSpPr txBox="1">
            <a:spLocks noChangeArrowheads="1"/>
          </p:cNvSpPr>
          <p:nvPr/>
        </p:nvSpPr>
        <p:spPr bwMode="auto">
          <a:xfrm>
            <a:off x="4138612" y="4462463"/>
            <a:ext cx="20780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40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140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310" name="TextBox 13"/>
          <p:cNvSpPr txBox="1">
            <a:spLocks noChangeArrowheads="1"/>
          </p:cNvSpPr>
          <p:nvPr/>
        </p:nvSpPr>
        <p:spPr bwMode="auto">
          <a:xfrm>
            <a:off x="6102350" y="3998913"/>
            <a:ext cx="2338388"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b="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关键词</a:t>
            </a:r>
            <a:endParaRPr lang="en-US" b="1">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311" name="TextBox 13"/>
          <p:cNvSpPr txBox="1">
            <a:spLocks noChangeArrowheads="1"/>
          </p:cNvSpPr>
          <p:nvPr/>
        </p:nvSpPr>
        <p:spPr bwMode="auto">
          <a:xfrm>
            <a:off x="6653212" y="4462463"/>
            <a:ext cx="20780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40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140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312" name="TextBox 13"/>
          <p:cNvSpPr txBox="1">
            <a:spLocks noChangeArrowheads="1"/>
          </p:cNvSpPr>
          <p:nvPr/>
        </p:nvSpPr>
        <p:spPr bwMode="auto">
          <a:xfrm>
            <a:off x="8574088" y="3998913"/>
            <a:ext cx="233838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spcBef>
                <a:spcPct val="20000"/>
              </a:spcBef>
            </a:pPr>
            <a:r>
              <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关键词</a:t>
            </a:r>
            <a:endParaRPr 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313" name="TextBox 13"/>
          <p:cNvSpPr txBox="1">
            <a:spLocks noChangeArrowheads="1"/>
          </p:cNvSpPr>
          <p:nvPr/>
        </p:nvSpPr>
        <p:spPr bwMode="auto">
          <a:xfrm>
            <a:off x="9123362" y="4462463"/>
            <a:ext cx="2078037"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defTabSz="1216025"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spcBef>
                <a:spcPct val="20000"/>
              </a:spcBef>
            </a:pPr>
            <a:r>
              <a:rPr lang="zh-CN" altLang="en-US" sz="140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140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p:cNvGrpSpPr/>
          <p:nvPr/>
        </p:nvGrpSpPr>
        <p:grpSpPr>
          <a:xfrm>
            <a:off x="404936" y="349441"/>
            <a:ext cx="1841453" cy="568000"/>
            <a:chOff x="404936" y="349441"/>
            <a:chExt cx="1841453" cy="568000"/>
          </a:xfrm>
        </p:grpSpPr>
        <p:sp>
          <p:nvSpPr>
            <p:cNvPr id="16" name="Text Box 39"/>
            <p:cNvSpPr txBox="1">
              <a:spLocks noChangeArrowheads="1"/>
            </p:cNvSpPr>
            <p:nvPr/>
          </p:nvSpPr>
          <p:spPr bwMode="auto">
            <a:xfrm>
              <a:off x="404936" y="349441"/>
              <a:ext cx="1841453" cy="41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spcBef>
                  <a:spcPct val="0"/>
                </a:spcBef>
                <a:defRPr/>
              </a:pPr>
              <a:r>
                <a:rPr lang="zh-CN" altLang="en-US" sz="2000" b="1" dirty="0">
                  <a:solidFill>
                    <a:srgbClr val="0028BE"/>
                  </a:solidFill>
                  <a:latin typeface="微软雅黑" panose="020B0503020204020204" pitchFamily="34" charset="-122"/>
                  <a:ea typeface="微软雅黑" panose="020B0503020204020204" pitchFamily="34" charset="-122"/>
                </a:rPr>
                <a:t>点击</a:t>
              </a:r>
              <a:r>
                <a:rPr lang="zh-CN" altLang="en-US" sz="2000" b="1" dirty="0">
                  <a:solidFill>
                    <a:schemeClr val="tx1">
                      <a:lumMod val="85000"/>
                      <a:lumOff val="15000"/>
                    </a:schemeClr>
                  </a:solidFill>
                  <a:latin typeface="微软雅黑" panose="020B0503020204020204" pitchFamily="34" charset="-122"/>
                  <a:ea typeface="微软雅黑" panose="020B0503020204020204" pitchFamily="34" charset="-122"/>
                </a:rPr>
                <a:t>添加标题</a:t>
              </a:r>
              <a:endParaRPr lang="en-US" altLang="zh-CN" sz="2000" b="1" dirty="0">
                <a:solidFill>
                  <a:srgbClr val="8E6D48"/>
                </a:solidFill>
                <a:latin typeface="微软雅黑" panose="020B0503020204020204" pitchFamily="34" charset="-122"/>
                <a:ea typeface="微软雅黑" panose="020B0503020204020204" pitchFamily="34" charset="-122"/>
              </a:endParaRPr>
            </a:p>
          </p:txBody>
        </p:sp>
        <p:sp>
          <p:nvSpPr>
            <p:cNvPr id="18" name="Text Box 39"/>
            <p:cNvSpPr txBox="1">
              <a:spLocks noChangeArrowheads="1"/>
            </p:cNvSpPr>
            <p:nvPr/>
          </p:nvSpPr>
          <p:spPr bwMode="auto">
            <a:xfrm>
              <a:off x="404936" y="686609"/>
              <a:ext cx="1694151" cy="230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dist">
                <a:spcBef>
                  <a:spcPct val="0"/>
                </a:spcBef>
                <a:defRPr/>
              </a:pPr>
              <a:r>
                <a:rPr lang="en-US" altLang="zh-CN" sz="900" dirty="0">
                  <a:solidFill>
                    <a:schemeClr val="tx1">
                      <a:lumMod val="85000"/>
                      <a:lumOff val="15000"/>
                    </a:schemeClr>
                  </a:solidFill>
                  <a:latin typeface="微软雅黑" panose="020B0503020204020204" pitchFamily="34" charset="-122"/>
                  <a:ea typeface="微软雅黑" panose="020B0503020204020204" pitchFamily="34" charset="-122"/>
                </a:rPr>
                <a:t>ADD HERE TO ADD TITLE </a:t>
              </a:r>
            </a:p>
          </p:txBody>
        </p:sp>
      </p:grpSp>
    </p:spTree>
  </p:cSld>
  <p:clrMapOvr>
    <a:masterClrMapping/>
  </p:clrMapOvr>
  <p:transition spd="slow" advClick="0" advTm="2000">
    <p:randomBar dir="ver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矩形 24"/>
          <p:cNvSpPr/>
          <p:nvPr/>
        </p:nvSpPr>
        <p:spPr>
          <a:xfrm>
            <a:off x="-3175" y="-1270"/>
            <a:ext cx="12198350" cy="6859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008188" y="842010"/>
            <a:ext cx="8179435" cy="5160010"/>
            <a:chOff x="4042" y="1824"/>
            <a:chExt cx="11339" cy="7153"/>
          </a:xfrm>
        </p:grpSpPr>
        <p:sp>
          <p:nvSpPr>
            <p:cNvPr id="4" name="任意多边形 3"/>
            <p:cNvSpPr/>
            <p:nvPr/>
          </p:nvSpPr>
          <p:spPr>
            <a:xfrm>
              <a:off x="4042" y="1824"/>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p:nvSpPr>
          <p:spPr>
            <a:xfrm>
              <a:off x="12149" y="6561"/>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7"/>
            <p:cNvSpPr/>
            <p:nvPr/>
          </p:nvSpPr>
          <p:spPr>
            <a:xfrm>
              <a:off x="5525" y="1824"/>
              <a:ext cx="5061" cy="7153"/>
            </a:xfrm>
            <a:custGeom>
              <a:avLst/>
              <a:gdLst>
                <a:gd name="connsiteX0" fmla="*/ 0 w 5061"/>
                <a:gd name="connsiteY0" fmla="*/ 7153 h 7153"/>
                <a:gd name="connsiteX1" fmla="*/ 2760 w 5061"/>
                <a:gd name="connsiteY1" fmla="*/ 0 h 7153"/>
                <a:gd name="connsiteX2" fmla="*/ 5061 w 5061"/>
                <a:gd name="connsiteY2" fmla="*/ 0 h 7153"/>
                <a:gd name="connsiteX3" fmla="*/ 2326 w 5061"/>
                <a:gd name="connsiteY3" fmla="*/ 7153 h 7153"/>
                <a:gd name="connsiteX4" fmla="*/ 0 w 5061"/>
                <a:gd name="connsiteY4" fmla="*/ 7153 h 7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1" h="7153">
                  <a:moveTo>
                    <a:pt x="0" y="7153"/>
                  </a:moveTo>
                  <a:lnTo>
                    <a:pt x="2760" y="0"/>
                  </a:lnTo>
                  <a:lnTo>
                    <a:pt x="5061" y="0"/>
                  </a:lnTo>
                  <a:lnTo>
                    <a:pt x="2326" y="7153"/>
                  </a:lnTo>
                  <a:lnTo>
                    <a:pt x="0" y="7153"/>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任意多边形 8"/>
            <p:cNvSpPr/>
            <p:nvPr/>
          </p:nvSpPr>
          <p:spPr>
            <a:xfrm>
              <a:off x="8837" y="1824"/>
              <a:ext cx="5061" cy="7153"/>
            </a:xfrm>
            <a:custGeom>
              <a:avLst/>
              <a:gdLst>
                <a:gd name="connsiteX0" fmla="*/ 0 w 5061"/>
                <a:gd name="connsiteY0" fmla="*/ 7153 h 7153"/>
                <a:gd name="connsiteX1" fmla="*/ 2760 w 5061"/>
                <a:gd name="connsiteY1" fmla="*/ 0 h 7153"/>
                <a:gd name="connsiteX2" fmla="*/ 5061 w 5061"/>
                <a:gd name="connsiteY2" fmla="*/ 0 h 7153"/>
                <a:gd name="connsiteX3" fmla="*/ 2326 w 5061"/>
                <a:gd name="connsiteY3" fmla="*/ 7153 h 7153"/>
                <a:gd name="connsiteX4" fmla="*/ 0 w 5061"/>
                <a:gd name="connsiteY4" fmla="*/ 7153 h 7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1" h="7153">
                  <a:moveTo>
                    <a:pt x="0" y="7153"/>
                  </a:moveTo>
                  <a:lnTo>
                    <a:pt x="2760" y="0"/>
                  </a:lnTo>
                  <a:lnTo>
                    <a:pt x="5061" y="0"/>
                  </a:lnTo>
                  <a:lnTo>
                    <a:pt x="2326" y="7153"/>
                  </a:lnTo>
                  <a:lnTo>
                    <a:pt x="0" y="7153"/>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 name="文本框 30"/>
          <p:cNvSpPr txBox="1"/>
          <p:nvPr/>
        </p:nvSpPr>
        <p:spPr>
          <a:xfrm>
            <a:off x="3022918" y="2240280"/>
            <a:ext cx="6149975" cy="2363470"/>
          </a:xfrm>
          <a:prstGeom prst="rect">
            <a:avLst/>
          </a:prstGeom>
          <a:noFill/>
        </p:spPr>
        <p:txBody>
          <a:bodyPr wrap="square" rtlCol="0">
            <a:spAutoFit/>
          </a:bodyPr>
          <a:lstStyle/>
          <a:p>
            <a:pPr algn="ctr"/>
            <a:r>
              <a:rPr lang="zh-CN" altLang="en-US" sz="7200" b="1" dirty="0">
                <a:solidFill>
                  <a:schemeClr val="tx1">
                    <a:lumMod val="85000"/>
                    <a:lumOff val="15000"/>
                  </a:schemeClr>
                </a:solidFill>
                <a:latin typeface="微软雅黑" panose="020B0503020204020204" pitchFamily="34" charset="-122"/>
                <a:ea typeface="微软雅黑" panose="020B0503020204020204" pitchFamily="34" charset="-122"/>
              </a:rPr>
              <a:t>谢谢</a:t>
            </a:r>
          </a:p>
          <a:p>
            <a:pPr algn="ctr"/>
            <a:r>
              <a:rPr lang="zh-CN" altLang="en-US" sz="7200" b="1" dirty="0">
                <a:solidFill>
                  <a:schemeClr val="tx1">
                    <a:lumMod val="85000"/>
                    <a:lumOff val="15000"/>
                  </a:schemeClr>
                </a:solidFill>
                <a:latin typeface="微软雅黑" panose="020B0503020204020204" pitchFamily="34" charset="-122"/>
                <a:ea typeface="微软雅黑" panose="020B0503020204020204" pitchFamily="34" charset="-122"/>
              </a:rPr>
              <a:t>观看</a:t>
            </a:r>
          </a:p>
        </p:txBody>
      </p:sp>
      <p:sp>
        <p:nvSpPr>
          <p:cNvPr id="3" name="矩形 2"/>
          <p:cNvSpPr/>
          <p:nvPr/>
        </p:nvSpPr>
        <p:spPr>
          <a:xfrm>
            <a:off x="9807575" y="6189345"/>
            <a:ext cx="1931035" cy="368935"/>
          </a:xfrm>
          <a:prstGeom prst="rect">
            <a:avLst/>
          </a:prstGeom>
        </p:spPr>
        <p:txBody>
          <a:bodyPr wrap="square">
            <a:spAutoFit/>
          </a:bodyPr>
          <a:lstStyle/>
          <a:p>
            <a:pPr algn="r"/>
            <a:r>
              <a:rPr lang="en-US" altLang="zh-CN" sz="1700" b="1" dirty="0">
                <a:solidFill>
                  <a:schemeClr val="tx1">
                    <a:lumMod val="85000"/>
                    <a:lumOff val="15000"/>
                  </a:schemeClr>
                </a:solidFill>
                <a:latin typeface="微软雅黑" panose="020B0503020204020204" pitchFamily="34" charset="-122"/>
                <a:ea typeface="微软雅黑" panose="020B0503020204020204" pitchFamily="34" charset="-122"/>
              </a:rPr>
              <a:t>XXX  </a:t>
            </a:r>
            <a:r>
              <a:rPr lang="zh-CN" altLang="en-US" sz="1700" b="1" dirty="0">
                <a:solidFill>
                  <a:schemeClr val="tx1">
                    <a:lumMod val="85000"/>
                    <a:lumOff val="15000"/>
                  </a:schemeClr>
                </a:solidFill>
                <a:latin typeface="微软雅黑" panose="020B0503020204020204" pitchFamily="34" charset="-122"/>
                <a:ea typeface="微软雅黑" panose="020B0503020204020204" pitchFamily="34" charset="-122"/>
              </a:rPr>
              <a:t> </a:t>
            </a:r>
            <a:r>
              <a:rPr lang="en-US" altLang="zh-CN" sz="1700" b="1" dirty="0">
                <a:solidFill>
                  <a:schemeClr val="tx1">
                    <a:lumMod val="85000"/>
                    <a:lumOff val="15000"/>
                  </a:schemeClr>
                </a:solidFill>
                <a:latin typeface="微软雅黑" panose="020B0503020204020204" pitchFamily="34" charset="-122"/>
                <a:ea typeface="微软雅黑" panose="020B0503020204020204" pitchFamily="34" charset="-122"/>
              </a:rPr>
              <a:t>09.27</a:t>
            </a:r>
          </a:p>
        </p:txBody>
      </p:sp>
    </p:spTree>
  </p:cSld>
  <p:clrMapOvr>
    <a:masterClrMapping/>
  </p:clrMapOvr>
  <p:transition spd="slow" advClick="0" advTm="2000">
    <p:randomBar dir="ver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0" y="-13337"/>
            <a:ext cx="12198350" cy="6859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6" name="组合 35"/>
          <p:cNvGrpSpPr/>
          <p:nvPr/>
        </p:nvGrpSpPr>
        <p:grpSpPr>
          <a:xfrm>
            <a:off x="2006282" y="829037"/>
            <a:ext cx="8179435" cy="5175159"/>
            <a:chOff x="4042" y="1803"/>
            <a:chExt cx="11339" cy="7174"/>
          </a:xfrm>
        </p:grpSpPr>
        <p:sp>
          <p:nvSpPr>
            <p:cNvPr id="37" name="任意多边形 36"/>
            <p:cNvSpPr/>
            <p:nvPr/>
          </p:nvSpPr>
          <p:spPr>
            <a:xfrm>
              <a:off x="4042" y="1824"/>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37"/>
            <p:cNvSpPr/>
            <p:nvPr/>
          </p:nvSpPr>
          <p:spPr>
            <a:xfrm>
              <a:off x="12149" y="6561"/>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a:off x="5525" y="1803"/>
              <a:ext cx="8365" cy="7174"/>
            </a:xfrm>
            <a:custGeom>
              <a:avLst/>
              <a:gdLst>
                <a:gd name="connsiteX0" fmla="*/ 0 w 9503"/>
                <a:gd name="connsiteY0" fmla="*/ 8150 h 8150"/>
                <a:gd name="connsiteX1" fmla="*/ 3135 w 9503"/>
                <a:gd name="connsiteY1" fmla="*/ 24 h 8150"/>
                <a:gd name="connsiteX2" fmla="*/ 9503 w 9503"/>
                <a:gd name="connsiteY2" fmla="*/ 0 h 8150"/>
                <a:gd name="connsiteX3" fmla="*/ 6447 w 9503"/>
                <a:gd name="connsiteY3" fmla="*/ 8148 h 8150"/>
                <a:gd name="connsiteX4" fmla="*/ 0 w 9503"/>
                <a:gd name="connsiteY4" fmla="*/ 8150 h 8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3" h="8150">
                  <a:moveTo>
                    <a:pt x="0" y="8150"/>
                  </a:moveTo>
                  <a:lnTo>
                    <a:pt x="3135" y="24"/>
                  </a:lnTo>
                  <a:lnTo>
                    <a:pt x="9503" y="0"/>
                  </a:lnTo>
                  <a:lnTo>
                    <a:pt x="6447" y="8148"/>
                  </a:lnTo>
                  <a:lnTo>
                    <a:pt x="0" y="8150"/>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a:off x="8837" y="1824"/>
              <a:ext cx="5061" cy="7153"/>
            </a:xfrm>
            <a:custGeom>
              <a:avLst/>
              <a:gdLst>
                <a:gd name="connsiteX0" fmla="*/ 0 w 5061"/>
                <a:gd name="connsiteY0" fmla="*/ 7153 h 7153"/>
                <a:gd name="connsiteX1" fmla="*/ 2760 w 5061"/>
                <a:gd name="connsiteY1" fmla="*/ 0 h 7153"/>
                <a:gd name="connsiteX2" fmla="*/ 5061 w 5061"/>
                <a:gd name="connsiteY2" fmla="*/ 0 h 7153"/>
                <a:gd name="connsiteX3" fmla="*/ 2326 w 5061"/>
                <a:gd name="connsiteY3" fmla="*/ 7153 h 7153"/>
                <a:gd name="connsiteX4" fmla="*/ 0 w 5061"/>
                <a:gd name="connsiteY4" fmla="*/ 7153 h 7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1" h="7153">
                  <a:moveTo>
                    <a:pt x="0" y="7153"/>
                  </a:moveTo>
                  <a:lnTo>
                    <a:pt x="2760" y="0"/>
                  </a:lnTo>
                  <a:lnTo>
                    <a:pt x="5061" y="0"/>
                  </a:lnTo>
                  <a:lnTo>
                    <a:pt x="2326" y="7153"/>
                  </a:lnTo>
                  <a:lnTo>
                    <a:pt x="0" y="7153"/>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2825997" y="217644"/>
            <a:ext cx="5803265" cy="1497965"/>
            <a:chOff x="1793" y="3669"/>
            <a:chExt cx="9139" cy="2359"/>
          </a:xfrm>
        </p:grpSpPr>
        <p:sp>
          <p:nvSpPr>
            <p:cNvPr id="45" name="文本框 15"/>
            <p:cNvSpPr txBox="1">
              <a:spLocks noChangeArrowheads="1"/>
            </p:cNvSpPr>
            <p:nvPr/>
          </p:nvSpPr>
          <p:spPr bwMode="auto">
            <a:xfrm>
              <a:off x="1793" y="3669"/>
              <a:ext cx="4392" cy="5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l" eaLnBrk="1" hangingPunct="1">
                <a:lnSpc>
                  <a:spcPct val="120000"/>
                </a:lnSpc>
                <a:spcBef>
                  <a:spcPct val="0"/>
                </a:spcBef>
                <a:buFontTx/>
                <a:buNone/>
              </a:pPr>
              <a:endParaRPr lang="en-US" altLang="zh-CN" sz="14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6793" y="4538"/>
              <a:ext cx="4139"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6702" y="5510"/>
              <a:ext cx="4230" cy="518"/>
            </a:xfrm>
            <a:prstGeom prst="rect">
              <a:avLst/>
            </a:prstGeom>
            <a:noFill/>
          </p:spPr>
          <p:txBody>
            <a:bodyPr wrap="square" rtlCol="0" anchor="t">
              <a:spAutoFit/>
            </a:bodyPr>
            <a:lstStyle/>
            <a:p>
              <a:pPr algn="l" eaLnBrk="1" hangingPunct="1">
                <a:lnSpc>
                  <a:spcPct val="120000"/>
                </a:lnSpc>
                <a:spcBef>
                  <a:spcPct val="0"/>
                </a:spcBef>
                <a:buFontTx/>
                <a:buNone/>
              </a:pPr>
              <a:endParaRPr lang="zh-CN" altLang="en-US" sz="1400" dirty="0">
                <a:solidFill>
                  <a:schemeClr val="bg1">
                    <a:lumMod val="75000"/>
                  </a:schemeClr>
                </a:solidFill>
                <a:latin typeface="微软雅黑" panose="020B0503020204020204" pitchFamily="34" charset="-122"/>
                <a:ea typeface="微软雅黑" panose="020B0503020204020204" pitchFamily="34" charset="-122"/>
                <a:sym typeface="+mn-ea"/>
              </a:endParaRPr>
            </a:p>
          </p:txBody>
        </p:sp>
      </p:grpSp>
      <p:sp>
        <p:nvSpPr>
          <p:cNvPr id="35" name="文本框 14"/>
          <p:cNvSpPr txBox="1">
            <a:spLocks noChangeArrowheads="1"/>
          </p:cNvSpPr>
          <p:nvPr/>
        </p:nvSpPr>
        <p:spPr bwMode="auto">
          <a:xfrm>
            <a:off x="-900375" y="59596"/>
            <a:ext cx="487680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400" i="1" dirty="0">
                <a:solidFill>
                  <a:srgbClr val="0028BE"/>
                </a:solidFill>
                <a:latin typeface="微软雅黑 Light" panose="020B0502040204020203" charset="-122"/>
                <a:ea typeface="微软雅黑 Light" panose="020B0502040204020203" charset="-122"/>
              </a:rPr>
              <a:t>01.</a:t>
            </a:r>
            <a:r>
              <a:rPr lang="zh-CN" altLang="en-US" sz="4400" i="1" dirty="0">
                <a:solidFill>
                  <a:srgbClr val="0028BE"/>
                </a:solidFill>
                <a:latin typeface="微软雅黑 Light" panose="020B0502040204020203" charset="-122"/>
                <a:ea typeface="微软雅黑 Light" panose="020B0502040204020203" charset="-122"/>
              </a:rPr>
              <a:t>项目概述</a:t>
            </a:r>
            <a:endParaRPr lang="en-US" altLang="zh-CN" sz="4400" i="1" dirty="0">
              <a:solidFill>
                <a:srgbClr val="0028BE"/>
              </a:solidFill>
              <a:latin typeface="微软雅黑 Light" panose="020B0502040204020203" charset="-122"/>
              <a:ea typeface="微软雅黑 Light" panose="020B0502040204020203" charset="-122"/>
            </a:endParaRPr>
          </a:p>
        </p:txBody>
      </p:sp>
      <p:sp>
        <p:nvSpPr>
          <p:cNvPr id="2" name="文本框 1">
            <a:extLst>
              <a:ext uri="{FF2B5EF4-FFF2-40B4-BE49-F238E27FC236}">
                <a16:creationId xmlns:a16="http://schemas.microsoft.com/office/drawing/2014/main" id="{6751578C-CB60-7435-4E81-4D39B8A80CCC}"/>
              </a:ext>
            </a:extLst>
          </p:cNvPr>
          <p:cNvSpPr txBox="1"/>
          <p:nvPr/>
        </p:nvSpPr>
        <p:spPr>
          <a:xfrm>
            <a:off x="720780" y="1160146"/>
            <a:ext cx="10837984" cy="5355312"/>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1</a:t>
            </a:r>
            <a:r>
              <a:rPr lang="zh-CN" altLang="en-US" dirty="0">
                <a:latin typeface="微软雅黑" panose="020B0503020204020204" pitchFamily="34" charset="-122"/>
                <a:ea typeface="微软雅黑" panose="020B0503020204020204" pitchFamily="34" charset="-122"/>
              </a:rPr>
              <a:t>、产品介绍</a:t>
            </a:r>
          </a:p>
          <a:p>
            <a:r>
              <a:rPr lang="zh-CN" altLang="en-US" dirty="0">
                <a:latin typeface="微软雅黑" panose="020B0503020204020204" pitchFamily="34" charset="-122"/>
                <a:ea typeface="微软雅黑" panose="020B0503020204020204" pitchFamily="34" charset="-122"/>
              </a:rPr>
              <a:t>基于人工智能的机器自动化水质监测产品可以广泛应用于供水和排水系统、工业过程智能监测、环境监测等领域，帮助用户实现实时、准确的水质监测和管理。基于人工智能的机器自动化水质</a:t>
            </a:r>
            <a:r>
              <a:rPr lang="zh-CN" altLang="en-US" dirty="0">
                <a:solidFill>
                  <a:schemeClr val="accent6"/>
                </a:solidFill>
                <a:latin typeface="微软雅黑" panose="020B0503020204020204" pitchFamily="34" charset="-122"/>
                <a:ea typeface="微软雅黑" panose="020B0503020204020204" pitchFamily="34" charset="-122"/>
              </a:rPr>
              <a:t>检测</a:t>
            </a:r>
            <a:r>
              <a:rPr lang="zh-CN" altLang="en-US" dirty="0">
                <a:latin typeface="微软雅黑" panose="020B0503020204020204" pitchFamily="34" charset="-122"/>
                <a:ea typeface="微软雅黑" panose="020B0503020204020204" pitchFamily="34" charset="-122"/>
              </a:rPr>
              <a:t>利用</a:t>
            </a:r>
            <a:r>
              <a:rPr lang="zh-CN" altLang="en-US" b="1" dirty="0">
                <a:solidFill>
                  <a:srgbClr val="FF0000"/>
                </a:solidFill>
                <a:latin typeface="微软雅黑" panose="020B0503020204020204" pitchFamily="34" charset="-122"/>
                <a:ea typeface="微软雅黑" panose="020B0503020204020204" pitchFamily="34" charset="-122"/>
              </a:rPr>
              <a:t>卷积神经网络</a:t>
            </a:r>
            <a:r>
              <a:rPr lang="en-US" altLang="zh-CN" b="1" dirty="0">
                <a:solidFill>
                  <a:srgbClr val="FF0000"/>
                </a:solidFill>
                <a:latin typeface="微软雅黑" panose="020B0503020204020204" pitchFamily="34" charset="-122"/>
                <a:ea typeface="微软雅黑" panose="020B0503020204020204" pitchFamily="34" charset="-122"/>
              </a:rPr>
              <a:t>(CNN)</a:t>
            </a:r>
            <a:r>
              <a:rPr lang="zh-CN" altLang="en-US" dirty="0">
                <a:latin typeface="微软雅黑" panose="020B0503020204020204" pitchFamily="34" charset="-122"/>
                <a:ea typeface="微软雅黑" panose="020B0503020204020204" pitchFamily="34" charset="-122"/>
              </a:rPr>
              <a:t>对数据进行</a:t>
            </a:r>
            <a:r>
              <a:rPr lang="zh-CN" altLang="en-US" dirty="0">
                <a:solidFill>
                  <a:schemeClr val="accent6"/>
                </a:solidFill>
                <a:latin typeface="微软雅黑" panose="020B0503020204020204" pitchFamily="34" charset="-122"/>
                <a:ea typeface="微软雅黑" panose="020B0503020204020204" pitchFamily="34" charset="-122"/>
              </a:rPr>
              <a:t>特征提取</a:t>
            </a:r>
            <a:r>
              <a:rPr lang="zh-CN" altLang="en-US" dirty="0">
                <a:latin typeface="微软雅黑" panose="020B0503020204020204" pitchFamily="34" charset="-122"/>
                <a:ea typeface="微软雅黑" panose="020B0503020204020204" pitchFamily="34" charset="-122"/>
              </a:rPr>
              <a:t>，</a:t>
            </a:r>
            <a:r>
              <a:rPr lang="zh-CN" altLang="en-US" dirty="0">
                <a:solidFill>
                  <a:schemeClr val="accent6"/>
                </a:solidFill>
                <a:latin typeface="微软雅黑" panose="020B0503020204020204" pitchFamily="34" charset="-122"/>
                <a:ea typeface="微软雅黑" panose="020B0503020204020204" pitchFamily="34" charset="-122"/>
              </a:rPr>
              <a:t>再通过</a:t>
            </a:r>
            <a:r>
              <a:rPr lang="zh-CN" altLang="zh-CN" dirty="0">
                <a:latin typeface="微软雅黑" panose="020B0503020204020204" pitchFamily="34" charset="-122"/>
                <a:ea typeface="微软雅黑" panose="020B0503020204020204" pitchFamily="34" charset="-122"/>
              </a:rPr>
              <a:t>基于最小二乘及熵值加权改进的</a:t>
            </a:r>
            <a:r>
              <a:rPr lang="en-US" altLang="zh-CN" b="1" dirty="0">
                <a:solidFill>
                  <a:srgbClr val="FF0000"/>
                </a:solidFill>
                <a:latin typeface="微软雅黑" panose="020B0503020204020204" pitchFamily="34" charset="-122"/>
                <a:ea typeface="微软雅黑" panose="020B0503020204020204" pitchFamily="34" charset="-122"/>
              </a:rPr>
              <a:t>SVM</a:t>
            </a:r>
            <a:r>
              <a:rPr lang="zh-CN" altLang="zh-CN" b="1" dirty="0">
                <a:solidFill>
                  <a:srgbClr val="FF0000"/>
                </a:solidFill>
                <a:latin typeface="微软雅黑" panose="020B0503020204020204" pitchFamily="34" charset="-122"/>
                <a:ea typeface="微软雅黑" panose="020B0503020204020204" pitchFamily="34" charset="-122"/>
              </a:rPr>
              <a:t>算法</a:t>
            </a:r>
            <a:r>
              <a:rPr lang="zh-CN" altLang="en-US" dirty="0">
                <a:latin typeface="微软雅黑" panose="020B0503020204020204" pitchFamily="34" charset="-122"/>
                <a:ea typeface="微软雅黑" panose="020B0503020204020204" pitchFamily="34" charset="-122"/>
              </a:rPr>
              <a:t>进行</a:t>
            </a:r>
            <a:r>
              <a:rPr lang="zh-CN" altLang="en-US" dirty="0">
                <a:solidFill>
                  <a:schemeClr val="accent6"/>
                </a:solidFill>
                <a:latin typeface="微软雅黑" panose="020B0503020204020204" pitchFamily="34" charset="-122"/>
                <a:ea typeface="微软雅黑" panose="020B0503020204020204" pitchFamily="34" charset="-122"/>
              </a:rPr>
              <a:t>污染度分类，最后</a:t>
            </a:r>
            <a:r>
              <a:rPr lang="zh-CN" altLang="zh-CN" dirty="0">
                <a:latin typeface="微软雅黑" panose="020B0503020204020204" pitchFamily="34" charset="-122"/>
                <a:ea typeface="微软雅黑" panose="020B0503020204020204" pitchFamily="34" charset="-122"/>
              </a:rPr>
              <a:t>结合</a:t>
            </a:r>
            <a:r>
              <a:rPr lang="zh-CN" altLang="en-US" b="1" dirty="0">
                <a:solidFill>
                  <a:srgbClr val="FF0000"/>
                </a:solidFill>
                <a:latin typeface="微软雅黑" panose="020B0503020204020204" pitchFamily="34" charset="-122"/>
                <a:ea typeface="微软雅黑" panose="020B0503020204020204" pitchFamily="34" charset="-122"/>
              </a:rPr>
              <a:t>水下传感器</a:t>
            </a:r>
            <a:r>
              <a:rPr lang="zh-CN" altLang="zh-CN" dirty="0">
                <a:latin typeface="微软雅黑" panose="020B0503020204020204" pitchFamily="34" charset="-122"/>
                <a:ea typeface="微软雅黑" panose="020B0503020204020204" pitchFamily="34" charset="-122"/>
              </a:rPr>
              <a:t>，采用</a:t>
            </a:r>
            <a:r>
              <a:rPr lang="zh-CN" altLang="zh-CN" b="1" dirty="0">
                <a:solidFill>
                  <a:srgbClr val="FF0000"/>
                </a:solidFill>
                <a:latin typeface="微软雅黑" panose="020B0503020204020204" pitchFamily="34" charset="-122"/>
                <a:ea typeface="微软雅黑" panose="020B0503020204020204" pitchFamily="34" charset="-122"/>
              </a:rPr>
              <a:t>多节点中继器</a:t>
            </a:r>
            <a:r>
              <a:rPr lang="zh-CN" altLang="zh-CN" dirty="0">
                <a:latin typeface="微软雅黑" panose="020B0503020204020204" pitchFamily="34" charset="-122"/>
                <a:ea typeface="微软雅黑" panose="020B0503020204020204" pitchFamily="34" charset="-122"/>
              </a:rPr>
              <a:t>的局域网络和北斗卫星通信对</a:t>
            </a:r>
            <a:r>
              <a:rPr lang="zh-CN" altLang="en-US" dirty="0">
                <a:latin typeface="微软雅黑" panose="020B0503020204020204" pitchFamily="34" charset="-122"/>
                <a:ea typeface="微软雅黑" panose="020B0503020204020204" pitchFamily="34" charset="-122"/>
              </a:rPr>
              <a:t>海洋污染</a:t>
            </a:r>
            <a:r>
              <a:rPr lang="zh-CN" altLang="zh-CN" dirty="0">
                <a:latin typeface="微软雅黑" panose="020B0503020204020204" pitchFamily="34" charset="-122"/>
                <a:ea typeface="微软雅黑" panose="020B0503020204020204" pitchFamily="34" charset="-122"/>
              </a:rPr>
              <a:t>的</a:t>
            </a:r>
            <a:r>
              <a:rPr lang="zh-CN" altLang="zh-CN" b="1" dirty="0">
                <a:solidFill>
                  <a:srgbClr val="FF0000"/>
                </a:solidFill>
                <a:latin typeface="微软雅黑" panose="020B0503020204020204" pitchFamily="34" charset="-122"/>
                <a:ea typeface="微软雅黑" panose="020B0503020204020204" pitchFamily="34" charset="-122"/>
              </a:rPr>
              <a:t>预警</a:t>
            </a:r>
            <a:r>
              <a:rPr lang="zh-CN" altLang="zh-CN" dirty="0">
                <a:latin typeface="微软雅黑" panose="020B0503020204020204" pitchFamily="34" charset="-122"/>
                <a:ea typeface="微软雅黑" panose="020B0503020204020204" pitchFamily="34" charset="-122"/>
              </a:rPr>
              <a:t>、</a:t>
            </a:r>
            <a:r>
              <a:rPr lang="zh-CN" altLang="zh-CN" b="1" dirty="0">
                <a:solidFill>
                  <a:srgbClr val="FF0000"/>
                </a:solidFill>
                <a:latin typeface="微软雅黑" panose="020B0503020204020204" pitchFamily="34" charset="-122"/>
                <a:ea typeface="微软雅黑" panose="020B0503020204020204" pitchFamily="34" charset="-122"/>
              </a:rPr>
              <a:t>报警</a:t>
            </a:r>
            <a:r>
              <a:rPr lang="zh-CN" altLang="zh-CN" dirty="0">
                <a:latin typeface="微软雅黑" panose="020B0503020204020204" pitchFamily="34" charset="-122"/>
                <a:ea typeface="微软雅黑" panose="020B0503020204020204" pitchFamily="34" charset="-122"/>
              </a:rPr>
              <a:t>以及</a:t>
            </a:r>
            <a:r>
              <a:rPr lang="zh-CN" altLang="en-US" dirty="0">
                <a:latin typeface="微软雅黑" panose="020B0503020204020204" pitchFamily="34" charset="-122"/>
                <a:ea typeface="微软雅黑" panose="020B0503020204020204" pitchFamily="34" charset="-122"/>
              </a:rPr>
              <a:t>污染源</a:t>
            </a:r>
            <a:r>
              <a:rPr lang="zh-CN" altLang="zh-CN" b="1" dirty="0">
                <a:solidFill>
                  <a:srgbClr val="FF0000"/>
                </a:solidFill>
                <a:latin typeface="微软雅黑" panose="020B0503020204020204" pitchFamily="34" charset="-122"/>
                <a:ea typeface="微软雅黑" panose="020B0503020204020204" pitchFamily="34" charset="-122"/>
              </a:rPr>
              <a:t>定位</a:t>
            </a:r>
            <a:r>
              <a:rPr lang="zh-CN" altLang="en-US" dirty="0">
                <a:latin typeface="微软雅黑" panose="020B0503020204020204" pitchFamily="34" charset="-122"/>
                <a:ea typeface="微软雅黑" panose="020B0503020204020204" pitchFamily="34" charset="-122"/>
              </a:rPr>
              <a:t>的一个</a:t>
            </a:r>
            <a:r>
              <a:rPr lang="zh-CN" altLang="zh-CN" dirty="0">
                <a:latin typeface="微软雅黑" panose="020B0503020204020204" pitchFamily="34" charset="-122"/>
                <a:ea typeface="微软雅黑" panose="020B0503020204020204" pitchFamily="34" charset="-122"/>
              </a:rPr>
              <a:t>监控平台</a:t>
            </a:r>
            <a:r>
              <a:rPr lang="zh-CN" altLang="en-US" dirty="0">
                <a:latin typeface="微软雅黑" panose="020B0503020204020204" pitchFamily="34" charset="-122"/>
                <a:ea typeface="微软雅黑" panose="020B0503020204020204" pitchFamily="34" charset="-122"/>
              </a:rPr>
              <a:t>。</a:t>
            </a:r>
            <a:endParaRPr lang="en-US" altLang="zh-CN" dirty="0">
              <a:latin typeface="微软雅黑" panose="020B0503020204020204" pitchFamily="34" charset="-122"/>
              <a:ea typeface="微软雅黑" panose="020B0503020204020204" pitchFamily="34" charset="-122"/>
            </a:endParaRPr>
          </a:p>
          <a:p>
            <a:r>
              <a:rPr lang="en-US" altLang="zh-CN" dirty="0">
                <a:latin typeface="微软雅黑" panose="020B0503020204020204" pitchFamily="34" charset="-122"/>
                <a:ea typeface="微软雅黑" panose="020B0503020204020204" pitchFamily="34" charset="-122"/>
              </a:rPr>
              <a:t>2</a:t>
            </a:r>
            <a:r>
              <a:rPr lang="zh-CN" altLang="zh-CN" dirty="0">
                <a:latin typeface="微软雅黑" panose="020B0503020204020204" pitchFamily="34" charset="-122"/>
                <a:ea typeface="微软雅黑" panose="020B0503020204020204" pitchFamily="34" charset="-122"/>
              </a:rPr>
              <a:t>、产品特点</a:t>
            </a:r>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基于人工智能的机器自动化水质监测产品具有许多特点，以下是其中一些重要的特点：</a:t>
            </a:r>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1</a:t>
            </a:r>
            <a:r>
              <a:rPr lang="zh-CN" altLang="zh-CN" dirty="0">
                <a:latin typeface="微软雅黑" panose="020B0503020204020204" pitchFamily="34" charset="-122"/>
                <a:ea typeface="微软雅黑" panose="020B0503020204020204" pitchFamily="34" charset="-122"/>
              </a:rPr>
              <a:t>）准确性：基于人工智能的机器自动化水质监测产品利用先进的传感器技术和数据分析算法，能够提供准确的测量结果。这些产品能够识别和消除传感器误差，并采用校准和校正方法来确保测量结果的精确性。（</a:t>
            </a:r>
            <a:r>
              <a:rPr lang="en-US" altLang="zh-CN" dirty="0">
                <a:latin typeface="微软雅黑" panose="020B0503020204020204" pitchFamily="34" charset="-122"/>
                <a:ea typeface="微软雅黑" panose="020B0503020204020204" pitchFamily="34" charset="-122"/>
              </a:rPr>
              <a:t>2</a:t>
            </a:r>
            <a:r>
              <a:rPr lang="zh-CN" altLang="zh-CN" dirty="0">
                <a:latin typeface="微软雅黑" panose="020B0503020204020204" pitchFamily="34" charset="-122"/>
                <a:ea typeface="微软雅黑" panose="020B0503020204020204" pitchFamily="34" charset="-122"/>
              </a:rPr>
              <a:t>）数据分析和预测：这些产品不仅可以收集水质数据，还能利用人工智能和机器学习算法对数据进行分析和预测。它们可以识别异常事件、趋势变化和潜在问题，并提供预测性的分析，帮助用户采取适当的措施来管理水质。</a:t>
            </a:r>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3</a:t>
            </a:r>
            <a:r>
              <a:rPr lang="zh-CN" altLang="zh-CN" dirty="0">
                <a:latin typeface="微软雅黑" panose="020B0503020204020204" pitchFamily="34" charset="-122"/>
                <a:ea typeface="微软雅黑" panose="020B0503020204020204" pitchFamily="34" charset="-122"/>
              </a:rPr>
              <a:t>）自动报警和警示：基于人工智能的机器自动化水质监测产品能够自动识别超过预设阈值的水质问题，并发出报警和警示。这使用户能够及时采取行动，以防止进一步的水质损害或健康风险。</a:t>
            </a:r>
            <a:endParaRPr lang="en-US" altLang="zh-CN" dirty="0">
              <a:latin typeface="微软雅黑" panose="020B0503020204020204" pitchFamily="34" charset="-122"/>
              <a:ea typeface="微软雅黑" panose="020B0503020204020204" pitchFamily="34" charset="-122"/>
            </a:endParaRPr>
          </a:p>
          <a:p>
            <a:r>
              <a:rPr lang="zh-CN" altLang="zh-CN" dirty="0">
                <a:latin typeface="微软雅黑" panose="020B0503020204020204" pitchFamily="34" charset="-122"/>
                <a:ea typeface="微软雅黑" panose="020B0503020204020204" pitchFamily="34" charset="-122"/>
              </a:rPr>
              <a:t>（</a:t>
            </a:r>
            <a:r>
              <a:rPr lang="en-US" altLang="zh-CN" dirty="0">
                <a:latin typeface="微软雅黑" panose="020B0503020204020204" pitchFamily="34" charset="-122"/>
                <a:ea typeface="微软雅黑" panose="020B0503020204020204" pitchFamily="34" charset="-122"/>
              </a:rPr>
              <a:t>4</a:t>
            </a:r>
            <a:r>
              <a:rPr lang="zh-CN" altLang="zh-CN" dirty="0">
                <a:latin typeface="微软雅黑" panose="020B0503020204020204" pitchFamily="34" charset="-122"/>
                <a:ea typeface="微软雅黑" panose="020B0503020204020204" pitchFamily="34" charset="-122"/>
              </a:rPr>
              <a:t>）自动化和智能化：基于人工智能的机器自动化水质监测产品具有自动化和智能化的特点。它们能够自动进行采样、分析和数据处理，减少人工干预和错误，并提高监测效率和可靠性。</a:t>
            </a:r>
          </a:p>
          <a:p>
            <a:endParaRPr lang="zh-CN" altLang="en-US"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p:txBody>
      </p:sp>
    </p:spTree>
  </p:cSld>
  <p:clrMapOvr>
    <a:masterClrMapping/>
  </p:clrMapOvr>
  <p:transition spd="slow" advClick="0" advTm="2000">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14">
            <a:extLst>
              <a:ext uri="{FF2B5EF4-FFF2-40B4-BE49-F238E27FC236}">
                <a16:creationId xmlns:a16="http://schemas.microsoft.com/office/drawing/2014/main" id="{08B8B2A0-CD70-BF62-1170-38D7DF677F83}"/>
              </a:ext>
            </a:extLst>
          </p:cNvPr>
          <p:cNvSpPr txBox="1">
            <a:spLocks noChangeArrowheads="1"/>
          </p:cNvSpPr>
          <p:nvPr/>
        </p:nvSpPr>
        <p:spPr bwMode="auto">
          <a:xfrm>
            <a:off x="-534615" y="100290"/>
            <a:ext cx="431020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400" i="1" dirty="0">
                <a:solidFill>
                  <a:srgbClr val="0028BE"/>
                </a:solidFill>
                <a:latin typeface="微软雅黑 Light" panose="020B0502040204020203" charset="-122"/>
                <a:ea typeface="微软雅黑 Light" panose="020B0502040204020203" charset="-122"/>
              </a:rPr>
              <a:t>02.</a:t>
            </a:r>
            <a:r>
              <a:rPr lang="zh-CN" altLang="en-US" sz="4400" i="1" dirty="0">
                <a:solidFill>
                  <a:srgbClr val="0028BE"/>
                </a:solidFill>
                <a:latin typeface="微软雅黑 Light" panose="020B0502040204020203" charset="-122"/>
                <a:ea typeface="微软雅黑 Light" panose="020B0502040204020203" charset="-122"/>
              </a:rPr>
              <a:t>项目背景</a:t>
            </a:r>
            <a:endParaRPr lang="en-US" altLang="zh-CN" sz="4400" i="1" dirty="0">
              <a:solidFill>
                <a:srgbClr val="0028BE"/>
              </a:solidFill>
              <a:latin typeface="微软雅黑 Light" panose="020B0502040204020203" charset="-122"/>
              <a:ea typeface="微软雅黑 Light" panose="020B0502040204020203" charset="-122"/>
            </a:endParaRPr>
          </a:p>
        </p:txBody>
      </p:sp>
      <p:sp>
        <p:nvSpPr>
          <p:cNvPr id="6" name="文本框 5">
            <a:extLst>
              <a:ext uri="{FF2B5EF4-FFF2-40B4-BE49-F238E27FC236}">
                <a16:creationId xmlns:a16="http://schemas.microsoft.com/office/drawing/2014/main" id="{29013201-AC3E-2F8D-302A-D7F3EFF24947}"/>
              </a:ext>
            </a:extLst>
          </p:cNvPr>
          <p:cNvSpPr txBox="1"/>
          <p:nvPr/>
        </p:nvSpPr>
        <p:spPr>
          <a:xfrm>
            <a:off x="6340218" y="979275"/>
            <a:ext cx="5095643" cy="5355312"/>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rPr>
              <a:t>我国有</a:t>
            </a:r>
            <a:r>
              <a:rPr lang="en-US" altLang="zh-CN" dirty="0">
                <a:latin typeface="微软雅黑" panose="020B0503020204020204" pitchFamily="34" charset="-122"/>
                <a:ea typeface="微软雅黑" panose="020B0503020204020204" pitchFamily="34" charset="-122"/>
              </a:rPr>
              <a:t>18000</a:t>
            </a:r>
            <a:r>
              <a:rPr lang="zh-CN" altLang="en-US" dirty="0">
                <a:latin typeface="微软雅黑" panose="020B0503020204020204" pitchFamily="34" charset="-122"/>
                <a:ea typeface="微软雅黑" panose="020B0503020204020204" pitchFamily="34" charset="-122"/>
              </a:rPr>
              <a:t>公里海岸线，由于经济的发展，导致近海城市的污水排放成为严重的水质污染源，因此实时监测水质、了解水质情况对于海洋环境的可持续发展至关重要。随着生态环境监测网络的发展和水质网格化监测的推广，水环境监测站需要进行更密集的布点，以满足污染溯源、水质预警、河长考核等大数据应用需求。但目前的水质监测主要是针对入海口的监测阶段，并且常规水质监测站占地面积大、基建投入高、数据的采集间隔期较长，难以适应环境监测新形势下的应用需求。 </a:t>
            </a:r>
            <a:endParaRPr lang="en-US" altLang="zh-CN" dirty="0">
              <a:latin typeface="微软雅黑" panose="020B0503020204020204" pitchFamily="34" charset="-122"/>
              <a:ea typeface="微软雅黑" panose="020B0503020204020204" pitchFamily="34" charset="-122"/>
            </a:endParaRPr>
          </a:p>
          <a:p>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海洋保卫者监测平台通过人工智能、物联网以及云计算等技术，实现远程现场数据实时网络传输，基于</a:t>
            </a:r>
            <a:r>
              <a:rPr lang="zh-CN" altLang="en-US" b="1" dirty="0">
                <a:solidFill>
                  <a:srgbClr val="FF0000"/>
                </a:solidFill>
                <a:latin typeface="微软雅黑" panose="020B0503020204020204" pitchFamily="34" charset="-122"/>
                <a:ea typeface="微软雅黑" panose="020B0503020204020204" pitchFamily="34" charset="-122"/>
              </a:rPr>
              <a:t>采集的海洋环境数据</a:t>
            </a:r>
            <a:r>
              <a:rPr lang="zh-CN" altLang="en-US" dirty="0">
                <a:latin typeface="微软雅黑" panose="020B0503020204020204" pitchFamily="34" charset="-122"/>
                <a:ea typeface="微软雅黑" panose="020B0503020204020204" pitchFamily="34" charset="-122"/>
              </a:rPr>
              <a:t>，依据相关监测规范与评价分析模型生成各类海洋信息产品，可对重点海洋环境参数、海域环境状况、海洋功能区环境状况进行综合评估，对海洋灾害风险等级进行</a:t>
            </a:r>
            <a:r>
              <a:rPr lang="zh-CN" altLang="en-US" b="1" dirty="0">
                <a:solidFill>
                  <a:srgbClr val="FF0000"/>
                </a:solidFill>
                <a:latin typeface="微软雅黑" panose="020B0503020204020204" pitchFamily="34" charset="-122"/>
                <a:ea typeface="微软雅黑" panose="020B0503020204020204" pitchFamily="34" charset="-122"/>
              </a:rPr>
              <a:t>评价预警</a:t>
            </a:r>
            <a:r>
              <a:rPr lang="zh-CN" altLang="en-US" dirty="0">
                <a:latin typeface="微软雅黑" panose="020B0503020204020204" pitchFamily="34" charset="-122"/>
                <a:ea typeface="微软雅黑" panose="020B0503020204020204" pitchFamily="34" charset="-122"/>
              </a:rPr>
              <a:t>等。</a:t>
            </a:r>
          </a:p>
        </p:txBody>
      </p:sp>
      <p:pic>
        <p:nvPicPr>
          <p:cNvPr id="9" name="图片 8">
            <a:extLst>
              <a:ext uri="{FF2B5EF4-FFF2-40B4-BE49-F238E27FC236}">
                <a16:creationId xmlns:a16="http://schemas.microsoft.com/office/drawing/2014/main" id="{050033C8-095E-B114-968E-F125B5E4D8C5}"/>
              </a:ext>
            </a:extLst>
          </p:cNvPr>
          <p:cNvPicPr>
            <a:picLocks noChangeAspect="1"/>
          </p:cNvPicPr>
          <p:nvPr/>
        </p:nvPicPr>
        <p:blipFill>
          <a:blip r:embed="rId3"/>
          <a:stretch>
            <a:fillRect/>
          </a:stretch>
        </p:blipFill>
        <p:spPr>
          <a:xfrm>
            <a:off x="425099" y="1575415"/>
            <a:ext cx="5670901" cy="4163032"/>
          </a:xfrm>
          <a:prstGeom prst="rect">
            <a:avLst/>
          </a:prstGeom>
        </p:spPr>
      </p:pic>
    </p:spTree>
  </p:cSld>
  <p:clrMapOvr>
    <a:masterClrMapping/>
  </p:clrMapOvr>
  <p:transition spd="slow" advClick="0" advTm="2000">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14">
            <a:extLst>
              <a:ext uri="{FF2B5EF4-FFF2-40B4-BE49-F238E27FC236}">
                <a16:creationId xmlns:a16="http://schemas.microsoft.com/office/drawing/2014/main" id="{08B8B2A0-CD70-BF62-1170-38D7DF677F83}"/>
              </a:ext>
            </a:extLst>
          </p:cNvPr>
          <p:cNvSpPr txBox="1">
            <a:spLocks noChangeArrowheads="1"/>
          </p:cNvSpPr>
          <p:nvPr/>
        </p:nvSpPr>
        <p:spPr bwMode="auto">
          <a:xfrm>
            <a:off x="-534615" y="100290"/>
            <a:ext cx="431020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400" i="1" dirty="0">
                <a:solidFill>
                  <a:srgbClr val="0028BE"/>
                </a:solidFill>
                <a:latin typeface="微软雅黑 Light" panose="020B0502040204020203" charset="-122"/>
                <a:ea typeface="微软雅黑 Light" panose="020B0502040204020203" charset="-122"/>
              </a:rPr>
              <a:t>03.</a:t>
            </a:r>
            <a:r>
              <a:rPr lang="zh-CN" altLang="en-US" sz="4400" i="1" dirty="0">
                <a:solidFill>
                  <a:srgbClr val="0028BE"/>
                </a:solidFill>
                <a:latin typeface="微软雅黑 Light" panose="020B0502040204020203" charset="-122"/>
                <a:ea typeface="微软雅黑 Light" panose="020B0502040204020203" charset="-122"/>
              </a:rPr>
              <a:t>市场背景</a:t>
            </a:r>
            <a:endParaRPr lang="en-US" altLang="zh-CN" sz="4400" i="1" dirty="0">
              <a:solidFill>
                <a:srgbClr val="0028BE"/>
              </a:solidFill>
              <a:latin typeface="微软雅黑 Light" panose="020B0502040204020203" charset="-122"/>
              <a:ea typeface="微软雅黑 Light" panose="020B0502040204020203" charset="-122"/>
            </a:endParaRPr>
          </a:p>
        </p:txBody>
      </p:sp>
      <p:sp>
        <p:nvSpPr>
          <p:cNvPr id="6" name="文本框 5">
            <a:extLst>
              <a:ext uri="{FF2B5EF4-FFF2-40B4-BE49-F238E27FC236}">
                <a16:creationId xmlns:a16="http://schemas.microsoft.com/office/drawing/2014/main" id="{29013201-AC3E-2F8D-302A-D7F3EFF24947}"/>
              </a:ext>
            </a:extLst>
          </p:cNvPr>
          <p:cNvSpPr txBox="1"/>
          <p:nvPr/>
        </p:nvSpPr>
        <p:spPr>
          <a:xfrm>
            <a:off x="6316772" y="768260"/>
            <a:ext cx="5095643" cy="6001643"/>
          </a:xfrm>
          <a:prstGeom prst="rect">
            <a:avLst/>
          </a:prstGeom>
          <a:noFill/>
        </p:spPr>
        <p:txBody>
          <a:bodyPr wrap="square" rtlCol="0">
            <a:spAutoFit/>
          </a:bodyPr>
          <a:lstStyle/>
          <a:p>
            <a:pPr indent="304800" algn="just"/>
            <a:r>
              <a:rPr lang="en-US" altLang="zh-CN" sz="1600"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  </a:t>
            </a:r>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水质监测是保护水资源和人类健康的重要任务之一。传统的水质监测方法通常需要人工采样和实验室分析，这种方式耗时、费力且成本较高。随着人工智能技术的发展，基于人工智能的机器自动化水质监测逐渐成为一种趋势和需求。市场背景方面，以下几个因素推动了基于人工智能的机器自动化水质监测的发展：</a:t>
            </a:r>
            <a:endParaRPr lang="zh-CN" altLang="zh-CN" sz="1600" b="1"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1</a:t>
            </a:r>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600" b="1"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环境保护需求增加</a:t>
            </a:r>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：随着全球人口的增长和工业化进程的加快，水资源的污染和短缺问题日益突出。政府和社会对水质监测的需求不断增加，以确保水资源的可持续利用和环境保护。</a:t>
            </a:r>
            <a:endParaRPr lang="zh-CN" altLang="zh-CN" sz="1600" b="1"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2</a:t>
            </a:r>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600" b="1"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技术进步和成本下降</a:t>
            </a:r>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：人工智能技术的快速发展和成本的降低，使得机器自动化水质监测成为可能。传感器技术、数据处理算法和云计算等方面的进步，为实时监测和分析水质提供了更高效、准确和经济的手段。</a:t>
            </a:r>
            <a:endParaRPr lang="zh-CN" altLang="zh-CN" sz="1600" b="1"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3</a:t>
            </a:r>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600" b="1"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自动化需求和效益提升</a:t>
            </a:r>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：传统的水质监测方法需要人工采样和实验室分析，耗费人力、时间和资源。而基于人工智能的机器自动化水质监测可以实现实时监测、远程操作和数据分析，大大提高了效率和准确性，减少了人为误差。</a:t>
            </a:r>
            <a:endParaRPr lang="zh-CN" altLang="zh-CN" sz="1600" b="1" kern="100" dirty="0">
              <a:effectLst/>
              <a:latin typeface="等线" panose="02010600030101010101" pitchFamily="2" charset="-122"/>
              <a:ea typeface="等线" panose="02010600030101010101" pitchFamily="2" charset="-122"/>
              <a:cs typeface="Times New Roman" panose="02020603050405020304" pitchFamily="18" charset="0"/>
            </a:endParaRPr>
          </a:p>
          <a:p>
            <a:pPr indent="304800" algn="just"/>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en-US"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4</a:t>
            </a:r>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a:t>
            </a:r>
            <a:r>
              <a:rPr lang="zh-CN" altLang="zh-CN" sz="1600" b="1" kern="100" dirty="0">
                <a:solidFill>
                  <a:srgbClr val="FF0000"/>
                </a:solidFill>
                <a:effectLst/>
                <a:latin typeface="Times New Roman" panose="02020603050405020304" pitchFamily="18" charset="0"/>
                <a:ea typeface="宋体" panose="02010600030101010101" pitchFamily="2" charset="-122"/>
                <a:cs typeface="Times New Roman" panose="02020603050405020304" pitchFamily="18" charset="0"/>
              </a:rPr>
              <a:t>数据驱动决策</a:t>
            </a:r>
            <a:r>
              <a:rPr lang="zh-CN" altLang="zh-CN" sz="1600" b="1" kern="100"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：随着大数据和人工智能的结合，水质监测数据可以被收集、分析和利用，为决策者提供更准确的信息和预测。这有助于及时发现水质问题、采取相应的措施，并优化水资源管理和保护策略。</a:t>
            </a:r>
            <a:endParaRPr lang="zh-CN" altLang="zh-CN" sz="1600" b="1"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2" name="图片 1">
            <a:extLst>
              <a:ext uri="{FF2B5EF4-FFF2-40B4-BE49-F238E27FC236}">
                <a16:creationId xmlns:a16="http://schemas.microsoft.com/office/drawing/2014/main" id="{94636DC9-729A-1094-0178-F5007742EC23}"/>
              </a:ext>
            </a:extLst>
          </p:cNvPr>
          <p:cNvPicPr>
            <a:picLocks noChangeAspect="1"/>
          </p:cNvPicPr>
          <p:nvPr/>
        </p:nvPicPr>
        <p:blipFill>
          <a:blip r:embed="rId3"/>
          <a:stretch>
            <a:fillRect/>
          </a:stretch>
        </p:blipFill>
        <p:spPr>
          <a:xfrm>
            <a:off x="427471" y="1817276"/>
            <a:ext cx="5495234" cy="3522586"/>
          </a:xfrm>
          <a:prstGeom prst="rect">
            <a:avLst/>
          </a:prstGeom>
        </p:spPr>
      </p:pic>
    </p:spTree>
    <p:extLst>
      <p:ext uri="{BB962C8B-B14F-4D97-AF65-F5344CB8AC3E}">
        <p14:creationId xmlns:p14="http://schemas.microsoft.com/office/powerpoint/2010/main" val="2699135805"/>
      </p:ext>
    </p:extLst>
  </p:cSld>
  <p:clrMapOvr>
    <a:masterClrMapping/>
  </p:clrMapOvr>
  <p:transition spd="slow" advClick="0" advTm="2000">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14">
            <a:extLst>
              <a:ext uri="{FF2B5EF4-FFF2-40B4-BE49-F238E27FC236}">
                <a16:creationId xmlns:a16="http://schemas.microsoft.com/office/drawing/2014/main" id="{08B8B2A0-CD70-BF62-1170-38D7DF677F83}"/>
              </a:ext>
            </a:extLst>
          </p:cNvPr>
          <p:cNvSpPr txBox="1">
            <a:spLocks noChangeArrowheads="1"/>
          </p:cNvSpPr>
          <p:nvPr/>
        </p:nvSpPr>
        <p:spPr bwMode="auto">
          <a:xfrm>
            <a:off x="-534615" y="100290"/>
            <a:ext cx="431020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400" i="1" dirty="0">
                <a:solidFill>
                  <a:srgbClr val="0028BE"/>
                </a:solidFill>
                <a:latin typeface="微软雅黑 Light" panose="020B0502040204020203" charset="-122"/>
                <a:ea typeface="微软雅黑 Light" panose="020B0502040204020203" charset="-122"/>
              </a:rPr>
              <a:t>03.</a:t>
            </a:r>
            <a:r>
              <a:rPr lang="zh-CN" altLang="en-US" sz="4400" i="1" dirty="0">
                <a:solidFill>
                  <a:srgbClr val="0028BE"/>
                </a:solidFill>
                <a:latin typeface="微软雅黑 Light" panose="020B0502040204020203" charset="-122"/>
                <a:ea typeface="微软雅黑 Light" panose="020B0502040204020203" charset="-122"/>
              </a:rPr>
              <a:t>行业痛点</a:t>
            </a:r>
            <a:endParaRPr lang="en-US" altLang="zh-CN" sz="4400" i="1" dirty="0">
              <a:solidFill>
                <a:srgbClr val="0028BE"/>
              </a:solidFill>
              <a:latin typeface="微软雅黑 Light" panose="020B0502040204020203" charset="-122"/>
              <a:ea typeface="微软雅黑 Light" panose="020B0502040204020203" charset="-122"/>
            </a:endParaRPr>
          </a:p>
        </p:txBody>
      </p:sp>
      <p:sp>
        <p:nvSpPr>
          <p:cNvPr id="2" name="文本框 1">
            <a:extLst>
              <a:ext uri="{FF2B5EF4-FFF2-40B4-BE49-F238E27FC236}">
                <a16:creationId xmlns:a16="http://schemas.microsoft.com/office/drawing/2014/main" id="{8D6DB4A4-4CE1-B413-992F-C3A4550357B3}"/>
              </a:ext>
            </a:extLst>
          </p:cNvPr>
          <p:cNvSpPr txBox="1"/>
          <p:nvPr/>
        </p:nvSpPr>
        <p:spPr>
          <a:xfrm>
            <a:off x="785446" y="1043353"/>
            <a:ext cx="10492154" cy="5632311"/>
          </a:xfrm>
          <a:prstGeom prst="rect">
            <a:avLst/>
          </a:prstGeom>
          <a:noFill/>
        </p:spPr>
        <p:txBody>
          <a:bodyPr wrap="square" rtlCol="0">
            <a:spAutoFit/>
          </a:bodyPr>
          <a:lstStyle/>
          <a:p>
            <a:pPr marL="342900" lvl="0" indent="-342900">
              <a:spcBef>
                <a:spcPts val="1200"/>
              </a:spcBef>
              <a:spcAft>
                <a:spcPts val="1200"/>
              </a:spcAft>
              <a:tabLst>
                <a:tab pos="457200" algn="l"/>
              </a:tabLst>
            </a:pPr>
            <a:r>
              <a:rPr lang="en-US" altLang="zh-CN" sz="1800"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1</a:t>
            </a:r>
            <a:r>
              <a:rPr lang="en-US"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a:t>
            </a:r>
            <a:r>
              <a:rPr lang="zh-CN"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大量数据处理：传统的水质监测方法可能会产生大量的监测数据，而手动处理这些数据可能非常耗时且容易出错。人工智能技术可以应用于数据分析和处理，通过建立</a:t>
            </a:r>
            <a:r>
              <a:rPr lang="zh-CN" altLang="zh-CN" sz="1800" b="1" dirty="0">
                <a:solidFill>
                  <a:srgbClr val="FF0000"/>
                </a:solidFill>
                <a:effectLst/>
                <a:latin typeface="Noto Sans" panose="020B0502040504020204" pitchFamily="34" charset="0"/>
                <a:ea typeface="宋体" panose="02010600030101010101" pitchFamily="2" charset="-122"/>
                <a:cs typeface="Noto Sans" panose="020B0502040504020204" pitchFamily="34" charset="0"/>
              </a:rPr>
              <a:t>模型和算法</a:t>
            </a:r>
            <a:r>
              <a:rPr lang="zh-CN"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，实现自动化的数据处理和分析，提高效率和准确性。</a:t>
            </a:r>
            <a:endParaRPr lang="zh-CN" altLang="zh-CN" sz="1800" b="1" dirty="0">
              <a:effectLst/>
              <a:latin typeface="宋体" panose="02010600030101010101" pitchFamily="2" charset="-122"/>
              <a:ea typeface="宋体" panose="02010600030101010101" pitchFamily="2" charset="-122"/>
              <a:cs typeface="宋体" panose="02010600030101010101" pitchFamily="2" charset="-122"/>
            </a:endParaRPr>
          </a:p>
          <a:p>
            <a:pPr marL="342900" lvl="0" indent="-342900">
              <a:spcBef>
                <a:spcPts val="1200"/>
              </a:spcBef>
              <a:spcAft>
                <a:spcPts val="1200"/>
              </a:spcAft>
              <a:tabLst>
                <a:tab pos="457200" algn="l"/>
              </a:tabLst>
            </a:pPr>
            <a:r>
              <a:rPr lang="en-US"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2.</a:t>
            </a:r>
            <a:r>
              <a:rPr lang="zh-CN"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实时监测和预警：传统的水质监测方法通常是周期性的，无法提供实时的监测和预警。基于人工智能的水质监测可以利用智能传感器和</a:t>
            </a:r>
            <a:r>
              <a:rPr lang="zh-CN" altLang="zh-CN" sz="1800" b="1" dirty="0">
                <a:solidFill>
                  <a:srgbClr val="FF0000"/>
                </a:solidFill>
                <a:effectLst/>
                <a:latin typeface="Noto Sans" panose="020B0502040504020204" pitchFamily="34" charset="0"/>
                <a:ea typeface="宋体" panose="02010600030101010101" pitchFamily="2" charset="-122"/>
                <a:cs typeface="Noto Sans" panose="020B0502040504020204" pitchFamily="34" charset="0"/>
              </a:rPr>
              <a:t>实时数据处理技术</a:t>
            </a:r>
            <a:r>
              <a:rPr lang="zh-CN"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，实现对水质参数的实时监测和异常事件的</a:t>
            </a:r>
            <a:r>
              <a:rPr lang="zh-CN" altLang="zh-CN" sz="1800" b="1" dirty="0">
                <a:solidFill>
                  <a:srgbClr val="FF0000"/>
                </a:solidFill>
                <a:effectLst/>
                <a:latin typeface="Noto Sans" panose="020B0502040504020204" pitchFamily="34" charset="0"/>
                <a:ea typeface="宋体" panose="02010600030101010101" pitchFamily="2" charset="-122"/>
                <a:cs typeface="Noto Sans" panose="020B0502040504020204" pitchFamily="34" charset="0"/>
              </a:rPr>
              <a:t>实时预警</a:t>
            </a:r>
            <a:r>
              <a:rPr lang="zh-CN"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，帮助及早发现和应对水质问题。</a:t>
            </a:r>
            <a:endParaRPr lang="zh-CN" altLang="zh-CN" sz="1800" b="1" dirty="0">
              <a:effectLst/>
              <a:latin typeface="宋体" panose="02010600030101010101" pitchFamily="2" charset="-122"/>
              <a:ea typeface="宋体" panose="02010600030101010101" pitchFamily="2" charset="-122"/>
              <a:cs typeface="宋体" panose="02010600030101010101" pitchFamily="2" charset="-122"/>
            </a:endParaRPr>
          </a:p>
          <a:p>
            <a:pPr marL="342900" lvl="0" indent="-342900">
              <a:spcBef>
                <a:spcPts val="1200"/>
              </a:spcBef>
              <a:spcAft>
                <a:spcPts val="1200"/>
              </a:spcAft>
              <a:tabLst>
                <a:tab pos="457200" algn="l"/>
              </a:tabLst>
            </a:pPr>
            <a:r>
              <a:rPr lang="en-US"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3.</a:t>
            </a:r>
            <a:r>
              <a:rPr lang="zh-CN"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污染源追踪与监管：传统的水质监测方法可能难以准确追踪和监管污染源。人工智能技术可以通过数据分析和模式识别，帮助确定污染源的位置和影响范围，提供更精准的污染源追踪和监管手段。</a:t>
            </a:r>
            <a:endParaRPr lang="zh-CN" altLang="zh-CN" sz="1800" b="1" dirty="0">
              <a:effectLst/>
              <a:latin typeface="宋体" panose="02010600030101010101" pitchFamily="2" charset="-122"/>
              <a:ea typeface="宋体" panose="02010600030101010101" pitchFamily="2" charset="-122"/>
              <a:cs typeface="宋体" panose="02010600030101010101" pitchFamily="2" charset="-122"/>
            </a:endParaRPr>
          </a:p>
          <a:p>
            <a:pPr marL="342900" lvl="0" indent="-342900">
              <a:spcBef>
                <a:spcPts val="1200"/>
              </a:spcBef>
              <a:spcAft>
                <a:spcPts val="1200"/>
              </a:spcAft>
              <a:tabLst>
                <a:tab pos="457200" algn="l"/>
              </a:tabLst>
            </a:pPr>
            <a:r>
              <a:rPr lang="en-US"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4.</a:t>
            </a:r>
            <a:r>
              <a:rPr lang="zh-CN"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数据共享和协同管理：传统的水质监测数据通常由各个部门或机构独立收集和管理，数据共享和协同管理困难。基于人工智能的水质监测可以通过云平台和物联网技术，实现</a:t>
            </a:r>
            <a:r>
              <a:rPr lang="zh-CN" altLang="zh-CN" sz="1800" b="1" dirty="0">
                <a:solidFill>
                  <a:srgbClr val="FF0000"/>
                </a:solidFill>
                <a:effectLst/>
                <a:latin typeface="Noto Sans" panose="020B0502040504020204" pitchFamily="34" charset="0"/>
                <a:ea typeface="宋体" panose="02010600030101010101" pitchFamily="2" charset="-122"/>
                <a:cs typeface="Noto Sans" panose="020B0502040504020204" pitchFamily="34" charset="0"/>
              </a:rPr>
              <a:t>数据的集中存储和共享</a:t>
            </a:r>
            <a:r>
              <a:rPr lang="zh-CN"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，促进各方之间的协同管理和信息交流。</a:t>
            </a:r>
            <a:endParaRPr lang="zh-CN" altLang="zh-CN" sz="1800" b="1" dirty="0">
              <a:effectLst/>
              <a:latin typeface="宋体" panose="02010600030101010101" pitchFamily="2" charset="-122"/>
              <a:ea typeface="宋体" panose="02010600030101010101" pitchFamily="2" charset="-122"/>
              <a:cs typeface="宋体" panose="02010600030101010101" pitchFamily="2" charset="-122"/>
            </a:endParaRPr>
          </a:p>
          <a:p>
            <a:pPr marL="342900" lvl="0" indent="-342900">
              <a:spcBef>
                <a:spcPts val="1200"/>
              </a:spcBef>
              <a:spcAft>
                <a:spcPts val="1200"/>
              </a:spcAft>
              <a:tabLst>
                <a:tab pos="457200" algn="l"/>
              </a:tabLst>
            </a:pPr>
            <a:r>
              <a:rPr lang="en-US"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5.</a:t>
            </a:r>
            <a:r>
              <a:rPr lang="zh-CN"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智能化决策支持：传统的水质监测方法可能缺乏智能化的决策支持工具。人工智能技术可以利用</a:t>
            </a:r>
            <a:r>
              <a:rPr lang="zh-CN" altLang="zh-CN" sz="1800" b="1" dirty="0">
                <a:solidFill>
                  <a:srgbClr val="FF0000"/>
                </a:solidFill>
                <a:effectLst/>
                <a:latin typeface="Noto Sans" panose="020B0502040504020204" pitchFamily="34" charset="0"/>
                <a:ea typeface="宋体" panose="02010600030101010101" pitchFamily="2" charset="-122"/>
                <a:cs typeface="Noto Sans" panose="020B0502040504020204" pitchFamily="34" charset="0"/>
              </a:rPr>
              <a:t>大数据分析</a:t>
            </a:r>
            <a:r>
              <a:rPr lang="zh-CN" altLang="zh-CN" sz="1800" b="1" dirty="0">
                <a:solidFill>
                  <a:srgbClr val="24292F"/>
                </a:solidFill>
                <a:effectLst/>
                <a:latin typeface="Noto Sans" panose="020B0502040504020204" pitchFamily="34" charset="0"/>
                <a:ea typeface="宋体" panose="02010600030101010101" pitchFamily="2" charset="-122"/>
                <a:cs typeface="Noto Sans" panose="020B0502040504020204" pitchFamily="34" charset="0"/>
              </a:rPr>
              <a:t>，提供智能化的决策支持，帮助决策者更好地理解和应对水质问题，制定有效的管理和保护策略</a:t>
            </a:r>
            <a:endParaRPr lang="zh-CN" altLang="zh-CN" sz="1800" b="1" dirty="0">
              <a:effectLst/>
              <a:latin typeface="宋体" panose="02010600030101010101" pitchFamily="2" charset="-122"/>
              <a:ea typeface="宋体" panose="02010600030101010101" pitchFamily="2" charset="-122"/>
              <a:cs typeface="宋体" panose="02010600030101010101" pitchFamily="2" charset="-122"/>
            </a:endParaRPr>
          </a:p>
          <a:p>
            <a:endParaRPr lang="zh-CN" altLang="en-US" dirty="0"/>
          </a:p>
        </p:txBody>
      </p:sp>
    </p:spTree>
    <p:extLst>
      <p:ext uri="{BB962C8B-B14F-4D97-AF65-F5344CB8AC3E}">
        <p14:creationId xmlns:p14="http://schemas.microsoft.com/office/powerpoint/2010/main" val="2800473334"/>
      </p:ext>
    </p:extLst>
  </p:cSld>
  <p:clrMapOvr>
    <a:masterClrMapping/>
  </p:clrMapOvr>
  <p:transition spd="slow" advClick="0" advTm="2000">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6350" y="-52191"/>
            <a:ext cx="12198350" cy="685990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36" name="组合 35"/>
          <p:cNvGrpSpPr/>
          <p:nvPr/>
        </p:nvGrpSpPr>
        <p:grpSpPr>
          <a:xfrm>
            <a:off x="2006282" y="841420"/>
            <a:ext cx="8179435" cy="5175159"/>
            <a:chOff x="4042" y="1803"/>
            <a:chExt cx="11339" cy="7174"/>
          </a:xfrm>
        </p:grpSpPr>
        <p:sp>
          <p:nvSpPr>
            <p:cNvPr id="37" name="任意多边形 36"/>
            <p:cNvSpPr/>
            <p:nvPr/>
          </p:nvSpPr>
          <p:spPr>
            <a:xfrm>
              <a:off x="4042" y="1824"/>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37"/>
            <p:cNvSpPr/>
            <p:nvPr/>
          </p:nvSpPr>
          <p:spPr>
            <a:xfrm>
              <a:off x="12149" y="6561"/>
              <a:ext cx="3232" cy="2416"/>
            </a:xfrm>
            <a:custGeom>
              <a:avLst/>
              <a:gdLst>
                <a:gd name="connsiteX0" fmla="*/ 0 w 3232"/>
                <a:gd name="connsiteY0" fmla="*/ 2416 h 2416"/>
                <a:gd name="connsiteX1" fmla="*/ 931 w 3232"/>
                <a:gd name="connsiteY1" fmla="*/ 0 h 2416"/>
                <a:gd name="connsiteX2" fmla="*/ 3232 w 3232"/>
                <a:gd name="connsiteY2" fmla="*/ 0 h 2416"/>
                <a:gd name="connsiteX3" fmla="*/ 2332 w 3232"/>
                <a:gd name="connsiteY3" fmla="*/ 2404 h 2416"/>
                <a:gd name="connsiteX4" fmla="*/ 0 w 3232"/>
                <a:gd name="connsiteY4" fmla="*/ 2416 h 2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32" h="2416">
                  <a:moveTo>
                    <a:pt x="0" y="2416"/>
                  </a:moveTo>
                  <a:lnTo>
                    <a:pt x="931" y="0"/>
                  </a:lnTo>
                  <a:lnTo>
                    <a:pt x="3232" y="0"/>
                  </a:lnTo>
                  <a:lnTo>
                    <a:pt x="2332" y="2404"/>
                  </a:lnTo>
                  <a:lnTo>
                    <a:pt x="0" y="2416"/>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任意多边形 38"/>
            <p:cNvSpPr/>
            <p:nvPr/>
          </p:nvSpPr>
          <p:spPr>
            <a:xfrm>
              <a:off x="5525" y="1803"/>
              <a:ext cx="8365" cy="7174"/>
            </a:xfrm>
            <a:custGeom>
              <a:avLst/>
              <a:gdLst>
                <a:gd name="connsiteX0" fmla="*/ 0 w 9503"/>
                <a:gd name="connsiteY0" fmla="*/ 8150 h 8150"/>
                <a:gd name="connsiteX1" fmla="*/ 3135 w 9503"/>
                <a:gd name="connsiteY1" fmla="*/ 24 h 8150"/>
                <a:gd name="connsiteX2" fmla="*/ 9503 w 9503"/>
                <a:gd name="connsiteY2" fmla="*/ 0 h 8150"/>
                <a:gd name="connsiteX3" fmla="*/ 6447 w 9503"/>
                <a:gd name="connsiteY3" fmla="*/ 8148 h 8150"/>
                <a:gd name="connsiteX4" fmla="*/ 0 w 9503"/>
                <a:gd name="connsiteY4" fmla="*/ 8150 h 8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03" h="8150">
                  <a:moveTo>
                    <a:pt x="0" y="8150"/>
                  </a:moveTo>
                  <a:lnTo>
                    <a:pt x="3135" y="24"/>
                  </a:lnTo>
                  <a:lnTo>
                    <a:pt x="9503" y="0"/>
                  </a:lnTo>
                  <a:lnTo>
                    <a:pt x="6447" y="8148"/>
                  </a:lnTo>
                  <a:lnTo>
                    <a:pt x="0" y="8150"/>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任意多边形 39"/>
            <p:cNvSpPr/>
            <p:nvPr/>
          </p:nvSpPr>
          <p:spPr>
            <a:xfrm>
              <a:off x="8837" y="1824"/>
              <a:ext cx="5061" cy="7153"/>
            </a:xfrm>
            <a:custGeom>
              <a:avLst/>
              <a:gdLst>
                <a:gd name="connsiteX0" fmla="*/ 0 w 5061"/>
                <a:gd name="connsiteY0" fmla="*/ 7153 h 7153"/>
                <a:gd name="connsiteX1" fmla="*/ 2760 w 5061"/>
                <a:gd name="connsiteY1" fmla="*/ 0 h 7153"/>
                <a:gd name="connsiteX2" fmla="*/ 5061 w 5061"/>
                <a:gd name="connsiteY2" fmla="*/ 0 h 7153"/>
                <a:gd name="connsiteX3" fmla="*/ 2326 w 5061"/>
                <a:gd name="connsiteY3" fmla="*/ 7153 h 7153"/>
                <a:gd name="connsiteX4" fmla="*/ 0 w 5061"/>
                <a:gd name="connsiteY4" fmla="*/ 7153 h 7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61" h="7153">
                  <a:moveTo>
                    <a:pt x="0" y="7153"/>
                  </a:moveTo>
                  <a:lnTo>
                    <a:pt x="2760" y="0"/>
                  </a:lnTo>
                  <a:lnTo>
                    <a:pt x="5061" y="0"/>
                  </a:lnTo>
                  <a:lnTo>
                    <a:pt x="2326" y="7153"/>
                  </a:lnTo>
                  <a:lnTo>
                    <a:pt x="0" y="7153"/>
                  </a:lnTo>
                  <a:close/>
                </a:path>
              </a:pathLst>
            </a:custGeom>
            <a:solidFill>
              <a:srgbClr val="EFEF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Group 4">
            <a:extLst>
              <a:ext uri="{FF2B5EF4-FFF2-40B4-BE49-F238E27FC236}">
                <a16:creationId xmlns:a16="http://schemas.microsoft.com/office/drawing/2014/main" id="{EDEB7F09-5A01-AF58-5B0E-A99E47815C3B}"/>
              </a:ext>
            </a:extLst>
          </p:cNvPr>
          <p:cNvGrpSpPr/>
          <p:nvPr/>
        </p:nvGrpSpPr>
        <p:grpSpPr>
          <a:xfrm>
            <a:off x="9782136" y="1656963"/>
            <a:ext cx="1769790" cy="671290"/>
            <a:chOff x="2314798" y="3182297"/>
            <a:chExt cx="1465895" cy="542854"/>
          </a:xfrm>
        </p:grpSpPr>
        <p:sp>
          <p:nvSpPr>
            <p:cNvPr id="4" name="Rectangle 5">
              <a:extLst>
                <a:ext uri="{FF2B5EF4-FFF2-40B4-BE49-F238E27FC236}">
                  <a16:creationId xmlns:a16="http://schemas.microsoft.com/office/drawing/2014/main" id="{4974B61B-5F9F-662F-D9F3-135F8F889F3D}"/>
                </a:ext>
              </a:extLst>
            </p:cNvPr>
            <p:cNvSpPr/>
            <p:nvPr/>
          </p:nvSpPr>
          <p:spPr>
            <a:xfrm>
              <a:off x="2314798" y="3182297"/>
              <a:ext cx="1465895" cy="5428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white"/>
                </a:solidFill>
                <a:effectLst/>
                <a:uLnTx/>
                <a:uFillTx/>
                <a:latin typeface="Open sans"/>
                <a:ea typeface="+mn-ea"/>
                <a:cs typeface="+mn-cs"/>
              </a:endParaRPr>
            </a:p>
          </p:txBody>
        </p:sp>
        <p:sp>
          <p:nvSpPr>
            <p:cNvPr id="6" name="TextBox 6">
              <a:extLst>
                <a:ext uri="{FF2B5EF4-FFF2-40B4-BE49-F238E27FC236}">
                  <a16:creationId xmlns:a16="http://schemas.microsoft.com/office/drawing/2014/main" id="{9EF352A3-CE03-B78D-6287-A9E6F0EC9EEB}"/>
                </a:ext>
              </a:extLst>
            </p:cNvPr>
            <p:cNvSpPr txBox="1"/>
            <p:nvPr/>
          </p:nvSpPr>
          <p:spPr>
            <a:xfrm>
              <a:off x="2955380" y="3299836"/>
              <a:ext cx="184730" cy="307777"/>
            </a:xfrm>
            <a:prstGeom prst="rect">
              <a:avLst/>
            </a:prstGeom>
            <a:noFill/>
            <a:ln>
              <a:noFill/>
            </a:ln>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400" b="1" i="0" u="none" strike="noStrike" kern="1200" cap="none" spc="0" normalizeH="0" baseline="0" noProof="0" dirty="0">
                <a:ln>
                  <a:noFill/>
                </a:ln>
                <a:solidFill>
                  <a:prstClr val="white"/>
                </a:solidFill>
                <a:effectLst/>
                <a:uLnTx/>
                <a:uFillTx/>
                <a:latin typeface="Open sans"/>
                <a:ea typeface="+mn-ea"/>
                <a:cs typeface="+mn-cs"/>
              </a:endParaRPr>
            </a:p>
          </p:txBody>
        </p:sp>
      </p:grpSp>
      <p:grpSp>
        <p:nvGrpSpPr>
          <p:cNvPr id="10" name="Group 13">
            <a:extLst>
              <a:ext uri="{FF2B5EF4-FFF2-40B4-BE49-F238E27FC236}">
                <a16:creationId xmlns:a16="http://schemas.microsoft.com/office/drawing/2014/main" id="{9284C731-9698-C5AD-E8FC-2F9BDD508A4D}"/>
              </a:ext>
            </a:extLst>
          </p:cNvPr>
          <p:cNvGrpSpPr/>
          <p:nvPr/>
        </p:nvGrpSpPr>
        <p:grpSpPr>
          <a:xfrm>
            <a:off x="223132" y="1634292"/>
            <a:ext cx="1769790" cy="716612"/>
            <a:chOff x="292099" y="3244754"/>
            <a:chExt cx="2004813" cy="882028"/>
          </a:xfrm>
        </p:grpSpPr>
        <p:sp>
          <p:nvSpPr>
            <p:cNvPr id="11" name="Flowchart: Terminator 14">
              <a:extLst>
                <a:ext uri="{FF2B5EF4-FFF2-40B4-BE49-F238E27FC236}">
                  <a16:creationId xmlns:a16="http://schemas.microsoft.com/office/drawing/2014/main" id="{32A32251-6278-9FC7-2F25-BBC4D22A5735}"/>
                </a:ext>
              </a:extLst>
            </p:cNvPr>
            <p:cNvSpPr/>
            <p:nvPr/>
          </p:nvSpPr>
          <p:spPr>
            <a:xfrm>
              <a:off x="292099" y="3244754"/>
              <a:ext cx="2004813" cy="830992"/>
            </a:xfrm>
            <a:prstGeom prst="flowChartTerminato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white"/>
                </a:solidFill>
                <a:effectLst/>
                <a:uLnTx/>
                <a:uFillTx/>
                <a:latin typeface="Open sans"/>
                <a:ea typeface="+mn-ea"/>
                <a:cs typeface="+mn-cs"/>
              </a:endParaRPr>
            </a:p>
          </p:txBody>
        </p:sp>
        <p:sp>
          <p:nvSpPr>
            <p:cNvPr id="12" name="TextBox 15">
              <a:extLst>
                <a:ext uri="{FF2B5EF4-FFF2-40B4-BE49-F238E27FC236}">
                  <a16:creationId xmlns:a16="http://schemas.microsoft.com/office/drawing/2014/main" id="{72B715A7-5839-2AAD-58C9-2781EC0834F1}"/>
                </a:ext>
              </a:extLst>
            </p:cNvPr>
            <p:cNvSpPr txBox="1"/>
            <p:nvPr/>
          </p:nvSpPr>
          <p:spPr>
            <a:xfrm>
              <a:off x="381435" y="3295785"/>
              <a:ext cx="1826141" cy="830997"/>
            </a:xfrm>
            <a:prstGeom prst="rect">
              <a:avLst/>
            </a:prstGeom>
            <a:noFill/>
          </p:spPr>
          <p:txBody>
            <a:bodyPr wrap="none" rtlCol="0">
              <a:spAutoFit/>
            </a:bodyPr>
            <a:lstStyle/>
            <a:p>
              <a:pPr algn="ctr" defTabSz="914400">
                <a:defRPr/>
              </a:pP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传感器及机器人</a:t>
              </a:r>
              <a:endParaRPr lang="en-US"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endParaRPr>
            </a:p>
            <a:p>
              <a:pPr algn="ctr" defTabSz="914400">
                <a:defRPr/>
              </a:pP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实时水源信息采集</a:t>
              </a:r>
              <a:endPar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600" b="1" i="0" u="none" strike="noStrike" kern="1200" cap="none" spc="0" normalizeH="0" baseline="0" noProof="0" dirty="0">
                <a:ln>
                  <a:noFill/>
                </a:ln>
                <a:solidFill>
                  <a:prstClr val="white"/>
                </a:solidFill>
                <a:effectLst/>
                <a:uLnTx/>
                <a:uFillTx/>
                <a:latin typeface="Open sans"/>
                <a:ea typeface="+mn-ea"/>
                <a:cs typeface="+mn-cs"/>
              </a:endParaRPr>
            </a:p>
          </p:txBody>
        </p:sp>
      </p:grpSp>
      <p:cxnSp>
        <p:nvCxnSpPr>
          <p:cNvPr id="13" name="Straight Arrow Connector 16">
            <a:extLst>
              <a:ext uri="{FF2B5EF4-FFF2-40B4-BE49-F238E27FC236}">
                <a16:creationId xmlns:a16="http://schemas.microsoft.com/office/drawing/2014/main" id="{C9CF0CFD-4AA4-4BF8-4D80-D75A1C371E9C}"/>
              </a:ext>
            </a:extLst>
          </p:cNvPr>
          <p:cNvCxnSpPr/>
          <p:nvPr/>
        </p:nvCxnSpPr>
        <p:spPr>
          <a:xfrm>
            <a:off x="2103679" y="1971865"/>
            <a:ext cx="402530" cy="0"/>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7">
            <a:extLst>
              <a:ext uri="{FF2B5EF4-FFF2-40B4-BE49-F238E27FC236}">
                <a16:creationId xmlns:a16="http://schemas.microsoft.com/office/drawing/2014/main" id="{5BEAD48C-1F95-B285-8CE1-D10D978B4EA6}"/>
              </a:ext>
            </a:extLst>
          </p:cNvPr>
          <p:cNvCxnSpPr/>
          <p:nvPr/>
        </p:nvCxnSpPr>
        <p:spPr>
          <a:xfrm>
            <a:off x="4414553" y="1978832"/>
            <a:ext cx="402530" cy="0"/>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15" name="Group 18">
            <a:extLst>
              <a:ext uri="{FF2B5EF4-FFF2-40B4-BE49-F238E27FC236}">
                <a16:creationId xmlns:a16="http://schemas.microsoft.com/office/drawing/2014/main" id="{CE1BD504-0E24-EC12-78D8-DC92336CA8D9}"/>
              </a:ext>
            </a:extLst>
          </p:cNvPr>
          <p:cNvGrpSpPr/>
          <p:nvPr/>
        </p:nvGrpSpPr>
        <p:grpSpPr>
          <a:xfrm>
            <a:off x="2636535" y="1666437"/>
            <a:ext cx="1694580" cy="743647"/>
            <a:chOff x="4355402" y="1874076"/>
            <a:chExt cx="1465895" cy="601366"/>
          </a:xfrm>
        </p:grpSpPr>
        <p:sp>
          <p:nvSpPr>
            <p:cNvPr id="16" name="Rectangle 19">
              <a:extLst>
                <a:ext uri="{FF2B5EF4-FFF2-40B4-BE49-F238E27FC236}">
                  <a16:creationId xmlns:a16="http://schemas.microsoft.com/office/drawing/2014/main" id="{ECC91652-D0BA-6854-4889-652172C97BE9}"/>
                </a:ext>
              </a:extLst>
            </p:cNvPr>
            <p:cNvSpPr/>
            <p:nvPr/>
          </p:nvSpPr>
          <p:spPr>
            <a:xfrm>
              <a:off x="4355402" y="1874076"/>
              <a:ext cx="1465895" cy="5428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white"/>
                </a:solidFill>
                <a:effectLst/>
                <a:uLnTx/>
                <a:uFillTx/>
                <a:latin typeface="Open sans"/>
                <a:ea typeface="+mn-ea"/>
                <a:cs typeface="+mn-cs"/>
              </a:endParaRPr>
            </a:p>
          </p:txBody>
        </p:sp>
        <p:sp>
          <p:nvSpPr>
            <p:cNvPr id="17" name="TextBox 20">
              <a:extLst>
                <a:ext uri="{FF2B5EF4-FFF2-40B4-BE49-F238E27FC236}">
                  <a16:creationId xmlns:a16="http://schemas.microsoft.com/office/drawing/2014/main" id="{88EF72FF-8C69-9222-E244-9DB75D9E5FC7}"/>
                </a:ext>
              </a:extLst>
            </p:cNvPr>
            <p:cNvSpPr txBox="1"/>
            <p:nvPr/>
          </p:nvSpPr>
          <p:spPr>
            <a:xfrm>
              <a:off x="4380463" y="1890667"/>
              <a:ext cx="1415772" cy="584775"/>
            </a:xfrm>
            <a:prstGeom prst="rect">
              <a:avLst/>
            </a:prstGeom>
            <a:noFill/>
            <a:ln>
              <a:noFill/>
            </a:ln>
          </p:spPr>
          <p:txBody>
            <a:bodyPr wrap="none" rtlCol="0">
              <a:spAutoFit/>
            </a:bodyPr>
            <a:lstStyle/>
            <a:p>
              <a:pPr algn="ctr" defTabSz="914400">
                <a:defRPr/>
              </a:pPr>
              <a:r>
                <a:rPr lang="zh-CN" altLang="zh-CN" sz="1600" kern="100" dirty="0">
                  <a:solidFill>
                    <a:srgbClr val="0D0D0D"/>
                  </a:solidFill>
                  <a:latin typeface="等线" panose="02010600030101010101" pitchFamily="2" charset="-122"/>
                  <a:ea typeface="等线" panose="02010600030101010101" pitchFamily="2" charset="-122"/>
                  <a:cs typeface="Times New Roman" panose="02020603050405020304" pitchFamily="18" charset="0"/>
                </a:rPr>
                <a:t>卷积神经网络</a:t>
              </a:r>
              <a:endParaRPr lang="en-US" altLang="zh-CN" sz="1600" kern="100" dirty="0">
                <a:solidFill>
                  <a:srgbClr val="0D0D0D"/>
                </a:solidFill>
                <a:latin typeface="等线" panose="02010600030101010101" pitchFamily="2" charset="-122"/>
                <a:ea typeface="等线" panose="02010600030101010101" pitchFamily="2" charset="-122"/>
                <a:cs typeface="Times New Roman" panose="02020603050405020304" pitchFamily="18" charset="0"/>
              </a:endParaRPr>
            </a:p>
            <a:p>
              <a:pPr algn="ctr" defTabSz="914400">
                <a:defRPr/>
              </a:pPr>
              <a:r>
                <a:rPr lang="zh-CN" altLang="zh-CN" sz="1600" kern="100" dirty="0">
                  <a:solidFill>
                    <a:srgbClr val="0D0D0D"/>
                  </a:solidFill>
                  <a:latin typeface="等线" panose="02010600030101010101" pitchFamily="2" charset="-122"/>
                  <a:ea typeface="等线" panose="02010600030101010101" pitchFamily="2" charset="-122"/>
                  <a:cs typeface="Times New Roman" panose="02020603050405020304" pitchFamily="18" charset="0"/>
                </a:rPr>
                <a:t>数据分析</a:t>
              </a:r>
            </a:p>
          </p:txBody>
        </p:sp>
      </p:grpSp>
      <p:cxnSp>
        <p:nvCxnSpPr>
          <p:cNvPr id="18" name="Straight Arrow Connector 21">
            <a:extLst>
              <a:ext uri="{FF2B5EF4-FFF2-40B4-BE49-F238E27FC236}">
                <a16:creationId xmlns:a16="http://schemas.microsoft.com/office/drawing/2014/main" id="{30AEEE99-A9C8-2417-5830-D5F1A07A8801}"/>
              </a:ext>
            </a:extLst>
          </p:cNvPr>
          <p:cNvCxnSpPr>
            <a:cxnSpLocks/>
          </p:cNvCxnSpPr>
          <p:nvPr/>
        </p:nvCxnSpPr>
        <p:spPr>
          <a:xfrm>
            <a:off x="10691200" y="4633300"/>
            <a:ext cx="0" cy="644951"/>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19" name="Group 23">
            <a:extLst>
              <a:ext uri="{FF2B5EF4-FFF2-40B4-BE49-F238E27FC236}">
                <a16:creationId xmlns:a16="http://schemas.microsoft.com/office/drawing/2014/main" id="{74025EBD-28BC-1CBF-F9D4-108A57B90444}"/>
              </a:ext>
            </a:extLst>
          </p:cNvPr>
          <p:cNvGrpSpPr/>
          <p:nvPr/>
        </p:nvGrpSpPr>
        <p:grpSpPr>
          <a:xfrm>
            <a:off x="1065498" y="2759740"/>
            <a:ext cx="1833434" cy="756375"/>
            <a:chOff x="2200730" y="3623001"/>
            <a:chExt cx="1620957" cy="611661"/>
          </a:xfrm>
        </p:grpSpPr>
        <p:sp>
          <p:nvSpPr>
            <p:cNvPr id="20" name="Rectangle 24">
              <a:extLst>
                <a:ext uri="{FF2B5EF4-FFF2-40B4-BE49-F238E27FC236}">
                  <a16:creationId xmlns:a16="http://schemas.microsoft.com/office/drawing/2014/main" id="{3401ACFB-F432-A1D3-365B-66215DD52D1D}"/>
                </a:ext>
              </a:extLst>
            </p:cNvPr>
            <p:cNvSpPr/>
            <p:nvPr/>
          </p:nvSpPr>
          <p:spPr>
            <a:xfrm>
              <a:off x="2269640" y="3623001"/>
              <a:ext cx="1465895" cy="5428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21" name="TextBox 25">
              <a:extLst>
                <a:ext uri="{FF2B5EF4-FFF2-40B4-BE49-F238E27FC236}">
                  <a16:creationId xmlns:a16="http://schemas.microsoft.com/office/drawing/2014/main" id="{57D50B4F-FA5D-1397-2529-1BA67D04BF2F}"/>
                </a:ext>
              </a:extLst>
            </p:cNvPr>
            <p:cNvSpPr txBox="1"/>
            <p:nvPr/>
          </p:nvSpPr>
          <p:spPr>
            <a:xfrm>
              <a:off x="2200730" y="3649887"/>
              <a:ext cx="1620957" cy="584775"/>
            </a:xfrm>
            <a:prstGeom prst="rect">
              <a:avLst/>
            </a:prstGeom>
            <a:noFill/>
            <a:ln>
              <a:noFill/>
            </a:ln>
          </p:spPr>
          <p:txBody>
            <a:bodyPr wrap="none" rtlCol="0">
              <a:spAutoFit/>
            </a:bodyPr>
            <a:lstStyle/>
            <a:p>
              <a:pPr algn="ct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遥感技术预测</a:t>
              </a:r>
              <a:endParaRPr lang="en-US"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endParaRPr>
            </a:p>
            <a:p>
              <a:pPr algn="ct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分析水污染范围</a:t>
              </a:r>
              <a:endPar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grpSp>
        <p:nvGrpSpPr>
          <p:cNvPr id="22" name="Group 26">
            <a:extLst>
              <a:ext uri="{FF2B5EF4-FFF2-40B4-BE49-F238E27FC236}">
                <a16:creationId xmlns:a16="http://schemas.microsoft.com/office/drawing/2014/main" id="{3D00B55E-2144-AF8B-9078-ACFEC6020512}"/>
              </a:ext>
            </a:extLst>
          </p:cNvPr>
          <p:cNvGrpSpPr/>
          <p:nvPr/>
        </p:nvGrpSpPr>
        <p:grpSpPr>
          <a:xfrm>
            <a:off x="4900520" y="1666437"/>
            <a:ext cx="1980921" cy="684467"/>
            <a:chOff x="4979821" y="1351884"/>
            <a:chExt cx="1826141" cy="630636"/>
          </a:xfrm>
        </p:grpSpPr>
        <p:sp>
          <p:nvSpPr>
            <p:cNvPr id="23" name="Rectangle 27">
              <a:extLst>
                <a:ext uri="{FF2B5EF4-FFF2-40B4-BE49-F238E27FC236}">
                  <a16:creationId xmlns:a16="http://schemas.microsoft.com/office/drawing/2014/main" id="{04E71A65-EFD8-C61B-51D9-F2CE634E25CE}"/>
                </a:ext>
              </a:extLst>
            </p:cNvPr>
            <p:cNvSpPr/>
            <p:nvPr/>
          </p:nvSpPr>
          <p:spPr>
            <a:xfrm>
              <a:off x="5021129" y="1351884"/>
              <a:ext cx="1743527" cy="6118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white"/>
                </a:solidFill>
                <a:effectLst/>
                <a:uLnTx/>
                <a:uFillTx/>
                <a:latin typeface="Open sans"/>
                <a:ea typeface="+mn-ea"/>
                <a:cs typeface="+mn-cs"/>
              </a:endParaRPr>
            </a:p>
          </p:txBody>
        </p:sp>
        <p:sp>
          <p:nvSpPr>
            <p:cNvPr id="24" name="TextBox 28">
              <a:extLst>
                <a:ext uri="{FF2B5EF4-FFF2-40B4-BE49-F238E27FC236}">
                  <a16:creationId xmlns:a16="http://schemas.microsoft.com/office/drawing/2014/main" id="{F4F523EC-4E38-8D11-6C2B-7FC220E908E4}"/>
                </a:ext>
              </a:extLst>
            </p:cNvPr>
            <p:cNvSpPr txBox="1"/>
            <p:nvPr/>
          </p:nvSpPr>
          <p:spPr>
            <a:xfrm>
              <a:off x="4979821" y="1397745"/>
              <a:ext cx="1826141" cy="584775"/>
            </a:xfrm>
            <a:prstGeom prst="rect">
              <a:avLst/>
            </a:prstGeom>
            <a:noFill/>
            <a:ln>
              <a:noFill/>
            </a:ln>
          </p:spPr>
          <p:txBody>
            <a:bodyPr wrap="none" rtlCol="0">
              <a:spAutoFit/>
            </a:bodyPr>
            <a:lstStyle/>
            <a:p>
              <a:pPr algn="ct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改进的支持向量机</a:t>
              </a:r>
              <a:endParaRPr lang="en-US"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endParaRPr>
            </a:p>
            <a:p>
              <a:pPr algn="ct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分类识别</a:t>
              </a:r>
              <a:endPar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cxnSp>
        <p:nvCxnSpPr>
          <p:cNvPr id="25" name="Straight Arrow Connector 33">
            <a:extLst>
              <a:ext uri="{FF2B5EF4-FFF2-40B4-BE49-F238E27FC236}">
                <a16:creationId xmlns:a16="http://schemas.microsoft.com/office/drawing/2014/main" id="{C4D535B6-64A2-42D9-6EE9-DC3B3AC2608C}"/>
              </a:ext>
            </a:extLst>
          </p:cNvPr>
          <p:cNvCxnSpPr/>
          <p:nvPr/>
        </p:nvCxnSpPr>
        <p:spPr>
          <a:xfrm>
            <a:off x="5542862" y="3101996"/>
            <a:ext cx="402530" cy="0"/>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35">
            <a:extLst>
              <a:ext uri="{FF2B5EF4-FFF2-40B4-BE49-F238E27FC236}">
                <a16:creationId xmlns:a16="http://schemas.microsoft.com/office/drawing/2014/main" id="{821FB444-7DEF-5FB8-CFC5-88F5D819948C}"/>
              </a:ext>
            </a:extLst>
          </p:cNvPr>
          <p:cNvCxnSpPr>
            <a:cxnSpLocks/>
          </p:cNvCxnSpPr>
          <p:nvPr/>
        </p:nvCxnSpPr>
        <p:spPr>
          <a:xfrm>
            <a:off x="10662195" y="2452660"/>
            <a:ext cx="21001" cy="1158968"/>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nvGrpSpPr>
          <p:cNvPr id="27" name="Group 36">
            <a:extLst>
              <a:ext uri="{FF2B5EF4-FFF2-40B4-BE49-F238E27FC236}">
                <a16:creationId xmlns:a16="http://schemas.microsoft.com/office/drawing/2014/main" id="{19B3ACCF-B907-9BA7-911C-C4C422C83B75}"/>
              </a:ext>
            </a:extLst>
          </p:cNvPr>
          <p:cNvGrpSpPr/>
          <p:nvPr/>
        </p:nvGrpSpPr>
        <p:grpSpPr>
          <a:xfrm>
            <a:off x="7411384" y="1664134"/>
            <a:ext cx="1769790" cy="666422"/>
            <a:chOff x="8277477" y="2269697"/>
            <a:chExt cx="1769790" cy="666422"/>
          </a:xfrm>
        </p:grpSpPr>
        <p:sp>
          <p:nvSpPr>
            <p:cNvPr id="28" name="Rectangle 37">
              <a:extLst>
                <a:ext uri="{FF2B5EF4-FFF2-40B4-BE49-F238E27FC236}">
                  <a16:creationId xmlns:a16="http://schemas.microsoft.com/office/drawing/2014/main" id="{13869E2D-A4FE-03E0-9A3B-F28FE1D5DA57}"/>
                </a:ext>
              </a:extLst>
            </p:cNvPr>
            <p:cNvSpPr/>
            <p:nvPr/>
          </p:nvSpPr>
          <p:spPr>
            <a:xfrm>
              <a:off x="8277477" y="2269697"/>
              <a:ext cx="1769790" cy="6641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white"/>
                </a:solidFill>
                <a:effectLst/>
                <a:uLnTx/>
                <a:uFillTx/>
                <a:latin typeface="Open sans"/>
                <a:ea typeface="+mn-ea"/>
                <a:cs typeface="+mn-cs"/>
              </a:endParaRPr>
            </a:p>
          </p:txBody>
        </p:sp>
        <p:sp>
          <p:nvSpPr>
            <p:cNvPr id="29" name="TextBox 38">
              <a:extLst>
                <a:ext uri="{FF2B5EF4-FFF2-40B4-BE49-F238E27FC236}">
                  <a16:creationId xmlns:a16="http://schemas.microsoft.com/office/drawing/2014/main" id="{CB856FFA-ECD3-5703-1DB4-B2BEE131364E}"/>
                </a:ext>
              </a:extLst>
            </p:cNvPr>
            <p:cNvSpPr txBox="1"/>
            <p:nvPr/>
          </p:nvSpPr>
          <p:spPr>
            <a:xfrm>
              <a:off x="8359245" y="2351344"/>
              <a:ext cx="1606254" cy="584775"/>
            </a:xfrm>
            <a:prstGeom prst="rect">
              <a:avLst/>
            </a:prstGeom>
            <a:noFill/>
            <a:ln>
              <a:noFill/>
            </a:ln>
          </p:spPr>
          <p:txBody>
            <a:bodyPr wrap="square" rtlCol="0">
              <a:spAutoFit/>
            </a:bodyPr>
            <a:lstStyle/>
            <a:p>
              <a:pPr algn="ct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得到一个窗口的</a:t>
              </a:r>
              <a:endParaRPr lang="en-US"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endParaRPr>
            </a:p>
            <a:p>
              <a:pPr algn="ct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识别成果</a:t>
              </a:r>
              <a:endPar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grpSp>
        <p:nvGrpSpPr>
          <p:cNvPr id="30" name="Group 39">
            <a:extLst>
              <a:ext uri="{FF2B5EF4-FFF2-40B4-BE49-F238E27FC236}">
                <a16:creationId xmlns:a16="http://schemas.microsoft.com/office/drawing/2014/main" id="{B75AD9A0-D4EA-AE8B-CAE7-DECB7C91EEE4}"/>
              </a:ext>
            </a:extLst>
          </p:cNvPr>
          <p:cNvGrpSpPr/>
          <p:nvPr/>
        </p:nvGrpSpPr>
        <p:grpSpPr>
          <a:xfrm>
            <a:off x="9753476" y="5506174"/>
            <a:ext cx="1993047" cy="697653"/>
            <a:chOff x="7218065" y="2798549"/>
            <a:chExt cx="1993047" cy="697653"/>
          </a:xfrm>
        </p:grpSpPr>
        <p:sp>
          <p:nvSpPr>
            <p:cNvPr id="31" name="Flowchart: Terminator 40">
              <a:extLst>
                <a:ext uri="{FF2B5EF4-FFF2-40B4-BE49-F238E27FC236}">
                  <a16:creationId xmlns:a16="http://schemas.microsoft.com/office/drawing/2014/main" id="{51020263-29D1-3137-E8BB-3FDFDBD39CBE}"/>
                </a:ext>
              </a:extLst>
            </p:cNvPr>
            <p:cNvSpPr/>
            <p:nvPr/>
          </p:nvSpPr>
          <p:spPr>
            <a:xfrm>
              <a:off x="7309334" y="2798549"/>
              <a:ext cx="1810510" cy="697653"/>
            </a:xfrm>
            <a:prstGeom prst="flowChartTerminator">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a:ln>
                  <a:noFill/>
                </a:ln>
                <a:solidFill>
                  <a:prstClr val="white"/>
                </a:solidFill>
                <a:effectLst/>
                <a:uLnTx/>
                <a:uFillTx/>
                <a:latin typeface="Open sans"/>
                <a:ea typeface="+mn-ea"/>
                <a:cs typeface="+mn-cs"/>
              </a:endParaRPr>
            </a:p>
          </p:txBody>
        </p:sp>
        <p:sp>
          <p:nvSpPr>
            <p:cNvPr id="32" name="TextBox 41">
              <a:extLst>
                <a:ext uri="{FF2B5EF4-FFF2-40B4-BE49-F238E27FC236}">
                  <a16:creationId xmlns:a16="http://schemas.microsoft.com/office/drawing/2014/main" id="{62FE58D3-AAD3-9596-9CBD-E9DFA1F8B789}"/>
                </a:ext>
              </a:extLst>
            </p:cNvPr>
            <p:cNvSpPr txBox="1"/>
            <p:nvPr/>
          </p:nvSpPr>
          <p:spPr>
            <a:xfrm>
              <a:off x="7218065" y="2845276"/>
              <a:ext cx="1993047" cy="604198"/>
            </a:xfrm>
            <a:prstGeom prst="rect">
              <a:avLst/>
            </a:prstGeom>
            <a:noFill/>
          </p:spPr>
          <p:txBody>
            <a:bodyPr wrap="square" rtlCol="0">
              <a:spAutoFit/>
            </a:bodyPr>
            <a:lstStyle/>
            <a:p>
              <a:pPr algn="ct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真实的水质数据及水质优化方案</a:t>
              </a:r>
              <a:endPar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cxnSp>
        <p:nvCxnSpPr>
          <p:cNvPr id="33" name="Straight Arrow Connector 42">
            <a:extLst>
              <a:ext uri="{FF2B5EF4-FFF2-40B4-BE49-F238E27FC236}">
                <a16:creationId xmlns:a16="http://schemas.microsoft.com/office/drawing/2014/main" id="{798A642E-36DA-D04D-4B11-17EF486B9EAB}"/>
              </a:ext>
            </a:extLst>
          </p:cNvPr>
          <p:cNvCxnSpPr/>
          <p:nvPr/>
        </p:nvCxnSpPr>
        <p:spPr>
          <a:xfrm>
            <a:off x="6915465" y="1984816"/>
            <a:ext cx="402530" cy="0"/>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43">
            <a:extLst>
              <a:ext uri="{FF2B5EF4-FFF2-40B4-BE49-F238E27FC236}">
                <a16:creationId xmlns:a16="http://schemas.microsoft.com/office/drawing/2014/main" id="{D47A3F1A-FFC3-99AF-C187-FDA7352FF4EC}"/>
              </a:ext>
            </a:extLst>
          </p:cNvPr>
          <p:cNvCxnSpPr/>
          <p:nvPr/>
        </p:nvCxnSpPr>
        <p:spPr>
          <a:xfrm>
            <a:off x="9286816" y="1978832"/>
            <a:ext cx="402530" cy="0"/>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2" name="文本框 41">
            <a:extLst>
              <a:ext uri="{FF2B5EF4-FFF2-40B4-BE49-F238E27FC236}">
                <a16:creationId xmlns:a16="http://schemas.microsoft.com/office/drawing/2014/main" id="{1483AAA3-A930-4793-DC06-7744238881B4}"/>
              </a:ext>
            </a:extLst>
          </p:cNvPr>
          <p:cNvSpPr txBox="1"/>
          <p:nvPr/>
        </p:nvSpPr>
        <p:spPr>
          <a:xfrm>
            <a:off x="9646199" y="1830179"/>
            <a:ext cx="2041664" cy="338554"/>
          </a:xfrm>
          <a:prstGeom prst="rect">
            <a:avLst/>
          </a:prstGeom>
          <a:noFill/>
        </p:spPr>
        <p:txBody>
          <a:bodyPr wrap="square">
            <a:spAutoFit/>
          </a:bodyPr>
          <a:lstStyle/>
          <a:p>
            <a:pPr algn="ct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得到水质分析数据</a:t>
            </a:r>
            <a:endPar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nvGrpSpPr>
          <p:cNvPr id="43" name="Group 23">
            <a:extLst>
              <a:ext uri="{FF2B5EF4-FFF2-40B4-BE49-F238E27FC236}">
                <a16:creationId xmlns:a16="http://schemas.microsoft.com/office/drawing/2014/main" id="{39E9A60C-F380-F500-E4B7-4239CBC22A02}"/>
              </a:ext>
            </a:extLst>
          </p:cNvPr>
          <p:cNvGrpSpPr/>
          <p:nvPr/>
        </p:nvGrpSpPr>
        <p:grpSpPr>
          <a:xfrm>
            <a:off x="3620056" y="2759739"/>
            <a:ext cx="1789271" cy="671289"/>
            <a:chOff x="2220251" y="3623001"/>
            <a:chExt cx="1581912" cy="542854"/>
          </a:xfrm>
        </p:grpSpPr>
        <p:sp>
          <p:nvSpPr>
            <p:cNvPr id="44" name="Rectangle 24">
              <a:extLst>
                <a:ext uri="{FF2B5EF4-FFF2-40B4-BE49-F238E27FC236}">
                  <a16:creationId xmlns:a16="http://schemas.microsoft.com/office/drawing/2014/main" id="{DC4FAC75-DD00-36A2-4DE9-CB6E2E6B7FF9}"/>
                </a:ext>
              </a:extLst>
            </p:cNvPr>
            <p:cNvSpPr/>
            <p:nvPr/>
          </p:nvSpPr>
          <p:spPr>
            <a:xfrm>
              <a:off x="2269640" y="3623001"/>
              <a:ext cx="1465895" cy="5428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46" name="TextBox 25">
              <a:extLst>
                <a:ext uri="{FF2B5EF4-FFF2-40B4-BE49-F238E27FC236}">
                  <a16:creationId xmlns:a16="http://schemas.microsoft.com/office/drawing/2014/main" id="{8AC919E6-B6B5-6EEB-AC40-C1318FCB75BB}"/>
                </a:ext>
              </a:extLst>
            </p:cNvPr>
            <p:cNvSpPr txBox="1"/>
            <p:nvPr/>
          </p:nvSpPr>
          <p:spPr>
            <a:xfrm>
              <a:off x="2220251" y="3649888"/>
              <a:ext cx="1581912" cy="472892"/>
            </a:xfrm>
            <a:prstGeom prst="rect">
              <a:avLst/>
            </a:prstGeom>
            <a:noFill/>
            <a:ln>
              <a:noFill/>
            </a:ln>
          </p:spPr>
          <p:txBody>
            <a:bodyPr wrap="none" rtlCol="0">
              <a:spAutoFit/>
            </a:bodyPr>
            <a:lstStyle/>
            <a:p>
              <a:pPr algn="ctr"/>
              <a:r>
                <a:rPr lang="zh-CN" altLang="en-US"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改进后的</a:t>
              </a:r>
              <a:r>
                <a:rPr lang="en-US"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FCN</a:t>
              </a:r>
              <a:r>
                <a:rPr lang="zh-CN" altLang="en-US"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网络</a:t>
              </a:r>
              <a:endParaRPr lang="en-US"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endParaRPr>
            </a:p>
            <a:p>
              <a:pPr algn="ctr"/>
              <a:r>
                <a:rPr lang="zh-CN" altLang="en-US"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进行分析</a:t>
              </a:r>
              <a:endPar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grpSp>
        <p:nvGrpSpPr>
          <p:cNvPr id="47" name="Group 23">
            <a:extLst>
              <a:ext uri="{FF2B5EF4-FFF2-40B4-BE49-F238E27FC236}">
                <a16:creationId xmlns:a16="http://schemas.microsoft.com/office/drawing/2014/main" id="{985F5CCA-F9D6-48A2-2B6B-420291E31E03}"/>
              </a:ext>
            </a:extLst>
          </p:cNvPr>
          <p:cNvGrpSpPr/>
          <p:nvPr/>
        </p:nvGrpSpPr>
        <p:grpSpPr>
          <a:xfrm>
            <a:off x="6146061" y="2759398"/>
            <a:ext cx="1658046" cy="679582"/>
            <a:chOff x="1183611" y="3713468"/>
            <a:chExt cx="1465895" cy="549559"/>
          </a:xfrm>
        </p:grpSpPr>
        <p:sp>
          <p:nvSpPr>
            <p:cNvPr id="48" name="Rectangle 24">
              <a:extLst>
                <a:ext uri="{FF2B5EF4-FFF2-40B4-BE49-F238E27FC236}">
                  <a16:creationId xmlns:a16="http://schemas.microsoft.com/office/drawing/2014/main" id="{767A75FB-898D-EB94-4581-8366E226BCFB}"/>
                </a:ext>
              </a:extLst>
            </p:cNvPr>
            <p:cNvSpPr/>
            <p:nvPr/>
          </p:nvSpPr>
          <p:spPr>
            <a:xfrm>
              <a:off x="1183611" y="3713468"/>
              <a:ext cx="1465895" cy="5428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49" name="TextBox 25">
              <a:extLst>
                <a:ext uri="{FF2B5EF4-FFF2-40B4-BE49-F238E27FC236}">
                  <a16:creationId xmlns:a16="http://schemas.microsoft.com/office/drawing/2014/main" id="{C7C3747C-B2E0-4137-DE65-B0CD73F22023}"/>
                </a:ext>
              </a:extLst>
            </p:cNvPr>
            <p:cNvSpPr txBox="1"/>
            <p:nvPr/>
          </p:nvSpPr>
          <p:spPr>
            <a:xfrm>
              <a:off x="1333344" y="3740356"/>
              <a:ext cx="1183671" cy="522671"/>
            </a:xfrm>
            <a:prstGeom prst="rect">
              <a:avLst/>
            </a:prstGeom>
            <a:noFill/>
            <a:ln>
              <a:noFill/>
            </a:ln>
          </p:spPr>
          <p:txBody>
            <a:bodyPr wrap="none" rtlCol="0">
              <a:spAutoFit/>
            </a:bodyPr>
            <a:lstStyle/>
            <a:p>
              <a:pPr algn="ctr"/>
              <a:r>
                <a:rPr lang="zh-CN" altLang="zh-CN" sz="18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获取污染的</a:t>
              </a:r>
              <a:endParaRPr lang="en-US" altLang="zh-CN" sz="18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endParaRPr>
            </a:p>
            <a:p>
              <a:pPr algn="ctr"/>
              <a:r>
                <a:rPr lang="zh-CN" altLang="zh-CN" sz="18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具体范围</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grpSp>
        <p:nvGrpSpPr>
          <p:cNvPr id="50" name="Group 23">
            <a:extLst>
              <a:ext uri="{FF2B5EF4-FFF2-40B4-BE49-F238E27FC236}">
                <a16:creationId xmlns:a16="http://schemas.microsoft.com/office/drawing/2014/main" id="{8C20D548-AB1A-3813-4A3B-29A740F5AFC2}"/>
              </a:ext>
            </a:extLst>
          </p:cNvPr>
          <p:cNvGrpSpPr/>
          <p:nvPr/>
        </p:nvGrpSpPr>
        <p:grpSpPr>
          <a:xfrm>
            <a:off x="9707272" y="3732519"/>
            <a:ext cx="1951848" cy="843250"/>
            <a:chOff x="2200731" y="3622996"/>
            <a:chExt cx="1620957" cy="633024"/>
          </a:xfrm>
        </p:grpSpPr>
        <p:sp>
          <p:nvSpPr>
            <p:cNvPr id="51" name="Rectangle 24">
              <a:extLst>
                <a:ext uri="{FF2B5EF4-FFF2-40B4-BE49-F238E27FC236}">
                  <a16:creationId xmlns:a16="http://schemas.microsoft.com/office/drawing/2014/main" id="{EB01BB27-1D05-2F6E-BCA4-BCFF8D1C886F}"/>
                </a:ext>
              </a:extLst>
            </p:cNvPr>
            <p:cNvSpPr/>
            <p:nvPr/>
          </p:nvSpPr>
          <p:spPr>
            <a:xfrm>
              <a:off x="2269640" y="3622996"/>
              <a:ext cx="1465895" cy="54285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id-ID" sz="1800" b="0" i="0" u="none" strike="noStrike" kern="1200" cap="none" spc="0" normalizeH="0" baseline="0" noProof="0" dirty="0">
                <a:ln>
                  <a:noFill/>
                </a:ln>
                <a:solidFill>
                  <a:prstClr val="white"/>
                </a:solidFill>
                <a:effectLst/>
                <a:uLnTx/>
                <a:uFillTx/>
                <a:latin typeface="Open sans"/>
                <a:ea typeface="+mn-ea"/>
                <a:cs typeface="+mn-cs"/>
              </a:endParaRPr>
            </a:p>
          </p:txBody>
        </p:sp>
        <p:sp>
          <p:nvSpPr>
            <p:cNvPr id="52" name="TextBox 25">
              <a:extLst>
                <a:ext uri="{FF2B5EF4-FFF2-40B4-BE49-F238E27FC236}">
                  <a16:creationId xmlns:a16="http://schemas.microsoft.com/office/drawing/2014/main" id="{8C410599-7A82-2B3E-0037-31D5705F9B19}"/>
                </a:ext>
              </a:extLst>
            </p:cNvPr>
            <p:cNvSpPr txBox="1"/>
            <p:nvPr/>
          </p:nvSpPr>
          <p:spPr>
            <a:xfrm>
              <a:off x="2200731" y="3671245"/>
              <a:ext cx="1620957" cy="584775"/>
            </a:xfrm>
            <a:prstGeom prst="rect">
              <a:avLst/>
            </a:prstGeom>
            <a:noFill/>
            <a:ln>
              <a:noFill/>
            </a:ln>
          </p:spPr>
          <p:txBody>
            <a:bodyPr wrap="none" rtlCol="0">
              <a:spAutoFit/>
            </a:bodyPr>
            <a:lstStyle/>
            <a:p>
              <a:pPr algn="ct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遥感技术预测</a:t>
              </a:r>
              <a:endParaRPr lang="en-US"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endParaRPr>
            </a:p>
            <a:p>
              <a:pPr algn="ctr"/>
              <a:r>
                <a:rPr lang="zh-CN" altLang="zh-CN" sz="1600" kern="100" dirty="0">
                  <a:solidFill>
                    <a:srgbClr val="0D0D0D"/>
                  </a:solidFill>
                  <a:effectLst/>
                  <a:latin typeface="等线" panose="02010600030101010101" pitchFamily="2" charset="-122"/>
                  <a:ea typeface="等线" panose="02010600030101010101" pitchFamily="2" charset="-122"/>
                  <a:cs typeface="Times New Roman" panose="02020603050405020304" pitchFamily="18" charset="0"/>
                </a:rPr>
                <a:t>分析水污染范围</a:t>
              </a:r>
              <a:endParaRPr lang="zh-CN" altLang="zh-CN" sz="1600" kern="100" dirty="0">
                <a:effectLst/>
                <a:latin typeface="等线" panose="02010600030101010101" pitchFamily="2" charset="-122"/>
                <a:ea typeface="等线" panose="02010600030101010101" pitchFamily="2" charset="-122"/>
                <a:cs typeface="Times New Roman" panose="02020603050405020304" pitchFamily="18" charset="0"/>
              </a:endParaRPr>
            </a:p>
          </p:txBody>
        </p:sp>
      </p:grpSp>
      <p:cxnSp>
        <p:nvCxnSpPr>
          <p:cNvPr id="53" name="Straight Arrow Connector 42">
            <a:extLst>
              <a:ext uri="{FF2B5EF4-FFF2-40B4-BE49-F238E27FC236}">
                <a16:creationId xmlns:a16="http://schemas.microsoft.com/office/drawing/2014/main" id="{83560794-998C-EC5B-6FB9-72D7F1943204}"/>
              </a:ext>
            </a:extLst>
          </p:cNvPr>
          <p:cNvCxnSpPr/>
          <p:nvPr/>
        </p:nvCxnSpPr>
        <p:spPr>
          <a:xfrm>
            <a:off x="3058229" y="3101996"/>
            <a:ext cx="402530" cy="0"/>
          </a:xfrm>
          <a:prstGeom prst="straightConnector1">
            <a:avLst/>
          </a:prstGeom>
          <a:ln w="254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连接符 53">
            <a:extLst>
              <a:ext uri="{FF2B5EF4-FFF2-40B4-BE49-F238E27FC236}">
                <a16:creationId xmlns:a16="http://schemas.microsoft.com/office/drawing/2014/main" id="{1FF0D0E8-BCB4-25AC-C1DE-DBF8DE5177E1}"/>
              </a:ext>
            </a:extLst>
          </p:cNvPr>
          <p:cNvCxnSpPr>
            <a:cxnSpLocks/>
          </p:cNvCxnSpPr>
          <p:nvPr/>
        </p:nvCxnSpPr>
        <p:spPr>
          <a:xfrm>
            <a:off x="7996186" y="3063708"/>
            <a:ext cx="2608385" cy="0"/>
          </a:xfrm>
          <a:prstGeom prst="line">
            <a:avLst/>
          </a:prstGeom>
          <a:ln/>
        </p:spPr>
        <p:style>
          <a:lnRef idx="3">
            <a:schemeClr val="dk1"/>
          </a:lnRef>
          <a:fillRef idx="0">
            <a:schemeClr val="dk1"/>
          </a:fillRef>
          <a:effectRef idx="2">
            <a:schemeClr val="dk1"/>
          </a:effectRef>
          <a:fontRef idx="minor">
            <a:schemeClr val="tx1"/>
          </a:fontRef>
        </p:style>
      </p:cxnSp>
      <p:sp>
        <p:nvSpPr>
          <p:cNvPr id="56" name="文本框 14">
            <a:extLst>
              <a:ext uri="{FF2B5EF4-FFF2-40B4-BE49-F238E27FC236}">
                <a16:creationId xmlns:a16="http://schemas.microsoft.com/office/drawing/2014/main" id="{ADFA7D2A-505E-D779-DC00-57A9B07C9426}"/>
              </a:ext>
            </a:extLst>
          </p:cNvPr>
          <p:cNvSpPr txBox="1">
            <a:spLocks noChangeArrowheads="1"/>
          </p:cNvSpPr>
          <p:nvPr/>
        </p:nvSpPr>
        <p:spPr bwMode="auto">
          <a:xfrm>
            <a:off x="-214045" y="95700"/>
            <a:ext cx="4310202"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400" i="1" dirty="0">
                <a:solidFill>
                  <a:srgbClr val="0028BE"/>
                </a:solidFill>
                <a:latin typeface="微软雅黑 Light" panose="020B0502040204020203" charset="-122"/>
                <a:ea typeface="微软雅黑 Light" panose="020B0502040204020203" charset="-122"/>
              </a:rPr>
              <a:t>04.</a:t>
            </a:r>
            <a:r>
              <a:rPr lang="zh-CN" altLang="en-US" sz="4400" i="1" dirty="0">
                <a:solidFill>
                  <a:srgbClr val="0028BE"/>
                </a:solidFill>
                <a:latin typeface="微软雅黑 Light" panose="020B0502040204020203" charset="-122"/>
                <a:ea typeface="微软雅黑 Light" panose="020B0502040204020203" charset="-122"/>
              </a:rPr>
              <a:t>核心技术</a:t>
            </a:r>
            <a:endParaRPr lang="en-US" altLang="zh-CN" sz="4400" i="1" dirty="0">
              <a:solidFill>
                <a:srgbClr val="0028BE"/>
              </a:solidFill>
              <a:latin typeface="微软雅黑 Light" panose="020B0502040204020203" charset="-122"/>
              <a:ea typeface="微软雅黑 Light" panose="020B0502040204020203" charset="-122"/>
            </a:endParaRPr>
          </a:p>
        </p:txBody>
      </p:sp>
    </p:spTree>
  </p:cSld>
  <p:clrMapOvr>
    <a:masterClrMapping/>
  </p:clrMapOvr>
  <p:transition spd="slow" advClick="0" advTm="2000">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wipe(left)">
                                      <p:cBhvr>
                                        <p:cTn id="13" dur="500"/>
                                        <p:tgtEl>
                                          <p:spTgt spid="13"/>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500" fill="hold"/>
                                        <p:tgtEl>
                                          <p:spTgt spid="3"/>
                                        </p:tgtEl>
                                        <p:attrNameLst>
                                          <p:attrName>ppt_w</p:attrName>
                                        </p:attrNameLst>
                                      </p:cBhvr>
                                      <p:tavLst>
                                        <p:tav tm="0">
                                          <p:val>
                                            <p:fltVal val="0"/>
                                          </p:val>
                                        </p:tav>
                                        <p:tav tm="100000">
                                          <p:val>
                                            <p:strVal val="#ppt_w"/>
                                          </p:val>
                                        </p:tav>
                                      </p:tavLst>
                                    </p:anim>
                                    <p:anim calcmode="lin" valueType="num">
                                      <p:cBhvr>
                                        <p:cTn id="18" dur="500" fill="hold"/>
                                        <p:tgtEl>
                                          <p:spTgt spid="3"/>
                                        </p:tgtEl>
                                        <p:attrNameLst>
                                          <p:attrName>ppt_h</p:attrName>
                                        </p:attrNameLst>
                                      </p:cBhvr>
                                      <p:tavLst>
                                        <p:tav tm="0">
                                          <p:val>
                                            <p:fltVal val="0"/>
                                          </p:val>
                                        </p:tav>
                                        <p:tav tm="100000">
                                          <p:val>
                                            <p:strVal val="#ppt_h"/>
                                          </p:val>
                                        </p:tav>
                                      </p:tavLst>
                                    </p:anim>
                                    <p:animEffect transition="in" filter="fade">
                                      <p:cBhvr>
                                        <p:cTn id="19" dur="500"/>
                                        <p:tgtEl>
                                          <p:spTgt spid="3"/>
                                        </p:tgtEl>
                                      </p:cBhvr>
                                    </p:animEffect>
                                  </p:childTnLst>
                                </p:cTn>
                              </p:par>
                            </p:childTnLst>
                          </p:cTn>
                        </p:par>
                        <p:par>
                          <p:cTn id="20" fill="hold">
                            <p:stCondLst>
                              <p:cond delay="1500"/>
                            </p:stCondLst>
                            <p:childTnLst>
                              <p:par>
                                <p:cTn id="21" presetID="22" presetClass="entr" presetSubtype="8" fill="hold" nodeType="after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wipe(left)">
                                      <p:cBhvr>
                                        <p:cTn id="23" dur="500"/>
                                        <p:tgtEl>
                                          <p:spTgt spid="14"/>
                                        </p:tgtEl>
                                      </p:cBhvr>
                                    </p:animEffect>
                                  </p:childTnLst>
                                </p:cTn>
                              </p:par>
                              <p:par>
                                <p:cTn id="24" presetID="22" presetClass="entr" presetSubtype="1" fill="hold" nodeType="with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wipe(up)">
                                      <p:cBhvr>
                                        <p:cTn id="26" dur="500"/>
                                        <p:tgtEl>
                                          <p:spTgt spid="18"/>
                                        </p:tgtEl>
                                      </p:cBhvr>
                                    </p:animEffect>
                                  </p:childTnLst>
                                </p:cTn>
                              </p:par>
                            </p:childTnLst>
                          </p:cTn>
                        </p:par>
                        <p:par>
                          <p:cTn id="27" fill="hold">
                            <p:stCondLst>
                              <p:cond delay="2000"/>
                            </p:stCondLst>
                            <p:childTnLst>
                              <p:par>
                                <p:cTn id="28" presetID="53" presetClass="entr" presetSubtype="16" fill="hold" nodeType="afterEffect">
                                  <p:stCondLst>
                                    <p:cond delay="0"/>
                                  </p:stCondLst>
                                  <p:childTnLst>
                                    <p:set>
                                      <p:cBhvr>
                                        <p:cTn id="29" dur="1" fill="hold">
                                          <p:stCondLst>
                                            <p:cond delay="0"/>
                                          </p:stCondLst>
                                        </p:cTn>
                                        <p:tgtEl>
                                          <p:spTgt spid="15"/>
                                        </p:tgtEl>
                                        <p:attrNameLst>
                                          <p:attrName>style.visibility</p:attrName>
                                        </p:attrNameLst>
                                      </p:cBhvr>
                                      <p:to>
                                        <p:strVal val="visible"/>
                                      </p:to>
                                    </p:set>
                                    <p:anim calcmode="lin" valueType="num">
                                      <p:cBhvr>
                                        <p:cTn id="30" dur="500" fill="hold"/>
                                        <p:tgtEl>
                                          <p:spTgt spid="15"/>
                                        </p:tgtEl>
                                        <p:attrNameLst>
                                          <p:attrName>ppt_w</p:attrName>
                                        </p:attrNameLst>
                                      </p:cBhvr>
                                      <p:tavLst>
                                        <p:tav tm="0">
                                          <p:val>
                                            <p:fltVal val="0"/>
                                          </p:val>
                                        </p:tav>
                                        <p:tav tm="100000">
                                          <p:val>
                                            <p:strVal val="#ppt_w"/>
                                          </p:val>
                                        </p:tav>
                                      </p:tavLst>
                                    </p:anim>
                                    <p:anim calcmode="lin" valueType="num">
                                      <p:cBhvr>
                                        <p:cTn id="31" dur="500" fill="hold"/>
                                        <p:tgtEl>
                                          <p:spTgt spid="15"/>
                                        </p:tgtEl>
                                        <p:attrNameLst>
                                          <p:attrName>ppt_h</p:attrName>
                                        </p:attrNameLst>
                                      </p:cBhvr>
                                      <p:tavLst>
                                        <p:tav tm="0">
                                          <p:val>
                                            <p:fltVal val="0"/>
                                          </p:val>
                                        </p:tav>
                                        <p:tav tm="100000">
                                          <p:val>
                                            <p:strVal val="#ppt_h"/>
                                          </p:val>
                                        </p:tav>
                                      </p:tavLst>
                                    </p:anim>
                                    <p:animEffect transition="in" filter="fade">
                                      <p:cBhvr>
                                        <p:cTn id="32" dur="500"/>
                                        <p:tgtEl>
                                          <p:spTgt spid="15"/>
                                        </p:tgtEl>
                                      </p:cBhvr>
                                    </p:animEffect>
                                  </p:childTnLst>
                                </p:cTn>
                              </p:par>
                              <p:par>
                                <p:cTn id="33" presetID="53" presetClass="entr" presetSubtype="16"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p:cTn id="35" dur="500" fill="hold"/>
                                        <p:tgtEl>
                                          <p:spTgt spid="19"/>
                                        </p:tgtEl>
                                        <p:attrNameLst>
                                          <p:attrName>ppt_w</p:attrName>
                                        </p:attrNameLst>
                                      </p:cBhvr>
                                      <p:tavLst>
                                        <p:tav tm="0">
                                          <p:val>
                                            <p:fltVal val="0"/>
                                          </p:val>
                                        </p:tav>
                                        <p:tav tm="100000">
                                          <p:val>
                                            <p:strVal val="#ppt_w"/>
                                          </p:val>
                                        </p:tav>
                                      </p:tavLst>
                                    </p:anim>
                                    <p:anim calcmode="lin" valueType="num">
                                      <p:cBhvr>
                                        <p:cTn id="36" dur="500" fill="hold"/>
                                        <p:tgtEl>
                                          <p:spTgt spid="19"/>
                                        </p:tgtEl>
                                        <p:attrNameLst>
                                          <p:attrName>ppt_h</p:attrName>
                                        </p:attrNameLst>
                                      </p:cBhvr>
                                      <p:tavLst>
                                        <p:tav tm="0">
                                          <p:val>
                                            <p:fltVal val="0"/>
                                          </p:val>
                                        </p:tav>
                                        <p:tav tm="100000">
                                          <p:val>
                                            <p:strVal val="#ppt_h"/>
                                          </p:val>
                                        </p:tav>
                                      </p:tavLst>
                                    </p:anim>
                                    <p:animEffect transition="in" filter="fade">
                                      <p:cBhvr>
                                        <p:cTn id="37" dur="500"/>
                                        <p:tgtEl>
                                          <p:spTgt spid="19"/>
                                        </p:tgtEl>
                                      </p:cBhvr>
                                    </p:animEffect>
                                  </p:childTnLst>
                                </p:cTn>
                              </p:par>
                            </p:childTnLst>
                          </p:cTn>
                        </p:par>
                        <p:par>
                          <p:cTn id="38" fill="hold">
                            <p:stCondLst>
                              <p:cond delay="2500"/>
                            </p:stCondLst>
                            <p:childTnLst>
                              <p:par>
                                <p:cTn id="39" presetID="22" presetClass="entr" presetSubtype="8" fill="hold" nodeType="afterEffect">
                                  <p:stCondLst>
                                    <p:cond delay="0"/>
                                  </p:stCondLst>
                                  <p:childTnLst>
                                    <p:set>
                                      <p:cBhvr>
                                        <p:cTn id="40" dur="1" fill="hold">
                                          <p:stCondLst>
                                            <p:cond delay="0"/>
                                          </p:stCondLst>
                                        </p:cTn>
                                        <p:tgtEl>
                                          <p:spTgt spid="25"/>
                                        </p:tgtEl>
                                        <p:attrNameLst>
                                          <p:attrName>style.visibility</p:attrName>
                                        </p:attrNameLst>
                                      </p:cBhvr>
                                      <p:to>
                                        <p:strVal val="visible"/>
                                      </p:to>
                                    </p:set>
                                    <p:animEffect transition="in" filter="wipe(left)">
                                      <p:cBhvr>
                                        <p:cTn id="41" dur="500"/>
                                        <p:tgtEl>
                                          <p:spTgt spid="25"/>
                                        </p:tgtEl>
                                      </p:cBhvr>
                                    </p:animEffect>
                                  </p:childTnLst>
                                </p:cTn>
                              </p:par>
                              <p:par>
                                <p:cTn id="42" presetID="53" presetClass="entr" presetSubtype="16"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anim calcmode="lin" valueType="num">
                                      <p:cBhvr>
                                        <p:cTn id="44" dur="500" fill="hold"/>
                                        <p:tgtEl>
                                          <p:spTgt spid="22"/>
                                        </p:tgtEl>
                                        <p:attrNameLst>
                                          <p:attrName>ppt_w</p:attrName>
                                        </p:attrNameLst>
                                      </p:cBhvr>
                                      <p:tavLst>
                                        <p:tav tm="0">
                                          <p:val>
                                            <p:fltVal val="0"/>
                                          </p:val>
                                        </p:tav>
                                        <p:tav tm="100000">
                                          <p:val>
                                            <p:strVal val="#ppt_w"/>
                                          </p:val>
                                        </p:tav>
                                      </p:tavLst>
                                    </p:anim>
                                    <p:anim calcmode="lin" valueType="num">
                                      <p:cBhvr>
                                        <p:cTn id="45" dur="500" fill="hold"/>
                                        <p:tgtEl>
                                          <p:spTgt spid="22"/>
                                        </p:tgtEl>
                                        <p:attrNameLst>
                                          <p:attrName>ppt_h</p:attrName>
                                        </p:attrNameLst>
                                      </p:cBhvr>
                                      <p:tavLst>
                                        <p:tav tm="0">
                                          <p:val>
                                            <p:fltVal val="0"/>
                                          </p:val>
                                        </p:tav>
                                        <p:tav tm="100000">
                                          <p:val>
                                            <p:strVal val="#ppt_h"/>
                                          </p:val>
                                        </p:tav>
                                      </p:tavLst>
                                    </p:anim>
                                    <p:animEffect transition="in" filter="fade">
                                      <p:cBhvr>
                                        <p:cTn id="46" dur="500"/>
                                        <p:tgtEl>
                                          <p:spTgt spid="22"/>
                                        </p:tgtEl>
                                      </p:cBhvr>
                                    </p:animEffect>
                                  </p:childTnLst>
                                </p:cTn>
                              </p:par>
                              <p:par>
                                <p:cTn id="47" presetID="22" presetClass="entr" presetSubtype="1" fill="hold" nodeType="withEffect">
                                  <p:stCondLst>
                                    <p:cond delay="0"/>
                                  </p:stCondLst>
                                  <p:childTnLst>
                                    <p:set>
                                      <p:cBhvr>
                                        <p:cTn id="48" dur="1" fill="hold">
                                          <p:stCondLst>
                                            <p:cond delay="0"/>
                                          </p:stCondLst>
                                        </p:cTn>
                                        <p:tgtEl>
                                          <p:spTgt spid="26"/>
                                        </p:tgtEl>
                                        <p:attrNameLst>
                                          <p:attrName>style.visibility</p:attrName>
                                        </p:attrNameLst>
                                      </p:cBhvr>
                                      <p:to>
                                        <p:strVal val="visible"/>
                                      </p:to>
                                    </p:set>
                                    <p:animEffect transition="in" filter="wipe(up)">
                                      <p:cBhvr>
                                        <p:cTn id="49" dur="500"/>
                                        <p:tgtEl>
                                          <p:spTgt spid="26"/>
                                        </p:tgtEl>
                                      </p:cBhvr>
                                    </p:animEffect>
                                  </p:childTnLst>
                                </p:cTn>
                              </p:par>
                            </p:childTnLst>
                          </p:cTn>
                        </p:par>
                        <p:par>
                          <p:cTn id="50" fill="hold">
                            <p:stCondLst>
                              <p:cond delay="3000"/>
                            </p:stCondLst>
                            <p:childTnLst>
                              <p:par>
                                <p:cTn id="51" presetID="22" presetClass="entr" presetSubtype="8" fill="hold" nodeType="after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wipe(left)">
                                      <p:cBhvr>
                                        <p:cTn id="53" dur="500"/>
                                        <p:tgtEl>
                                          <p:spTgt spid="33"/>
                                        </p:tgtEl>
                                      </p:cBhvr>
                                    </p:animEffect>
                                  </p:childTnLst>
                                </p:cTn>
                              </p:par>
                            </p:childTnLst>
                          </p:cTn>
                        </p:par>
                        <p:par>
                          <p:cTn id="54" fill="hold">
                            <p:stCondLst>
                              <p:cond delay="3500"/>
                            </p:stCondLst>
                            <p:childTnLst>
                              <p:par>
                                <p:cTn id="55" presetID="53" presetClass="entr" presetSubtype="16" fill="hold" nodeType="afterEffect">
                                  <p:stCondLst>
                                    <p:cond delay="0"/>
                                  </p:stCondLst>
                                  <p:childTnLst>
                                    <p:set>
                                      <p:cBhvr>
                                        <p:cTn id="56" dur="1" fill="hold">
                                          <p:stCondLst>
                                            <p:cond delay="0"/>
                                          </p:stCondLst>
                                        </p:cTn>
                                        <p:tgtEl>
                                          <p:spTgt spid="27"/>
                                        </p:tgtEl>
                                        <p:attrNameLst>
                                          <p:attrName>style.visibility</p:attrName>
                                        </p:attrNameLst>
                                      </p:cBhvr>
                                      <p:to>
                                        <p:strVal val="visible"/>
                                      </p:to>
                                    </p:set>
                                    <p:anim calcmode="lin" valueType="num">
                                      <p:cBhvr>
                                        <p:cTn id="57" dur="500" fill="hold"/>
                                        <p:tgtEl>
                                          <p:spTgt spid="27"/>
                                        </p:tgtEl>
                                        <p:attrNameLst>
                                          <p:attrName>ppt_w</p:attrName>
                                        </p:attrNameLst>
                                      </p:cBhvr>
                                      <p:tavLst>
                                        <p:tav tm="0">
                                          <p:val>
                                            <p:fltVal val="0"/>
                                          </p:val>
                                        </p:tav>
                                        <p:tav tm="100000">
                                          <p:val>
                                            <p:strVal val="#ppt_w"/>
                                          </p:val>
                                        </p:tav>
                                      </p:tavLst>
                                    </p:anim>
                                    <p:anim calcmode="lin" valueType="num">
                                      <p:cBhvr>
                                        <p:cTn id="58" dur="500" fill="hold"/>
                                        <p:tgtEl>
                                          <p:spTgt spid="27"/>
                                        </p:tgtEl>
                                        <p:attrNameLst>
                                          <p:attrName>ppt_h</p:attrName>
                                        </p:attrNameLst>
                                      </p:cBhvr>
                                      <p:tavLst>
                                        <p:tav tm="0">
                                          <p:val>
                                            <p:fltVal val="0"/>
                                          </p:val>
                                        </p:tav>
                                        <p:tav tm="100000">
                                          <p:val>
                                            <p:strVal val="#ppt_h"/>
                                          </p:val>
                                        </p:tav>
                                      </p:tavLst>
                                    </p:anim>
                                    <p:animEffect transition="in" filter="fade">
                                      <p:cBhvr>
                                        <p:cTn id="59" dur="500"/>
                                        <p:tgtEl>
                                          <p:spTgt spid="27"/>
                                        </p:tgtEl>
                                      </p:cBhvr>
                                    </p:animEffect>
                                  </p:childTnLst>
                                </p:cTn>
                              </p:par>
                            </p:childTnLst>
                          </p:cTn>
                        </p:par>
                        <p:par>
                          <p:cTn id="60" fill="hold">
                            <p:stCondLst>
                              <p:cond delay="4000"/>
                            </p:stCondLst>
                            <p:childTnLst>
                              <p:par>
                                <p:cTn id="61" presetID="22" presetClass="entr" presetSubtype="8" fill="hold" nodeType="after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wipe(left)">
                                      <p:cBhvr>
                                        <p:cTn id="63" dur="500"/>
                                        <p:tgtEl>
                                          <p:spTgt spid="34"/>
                                        </p:tgtEl>
                                      </p:cBhvr>
                                    </p:animEffect>
                                  </p:childTnLst>
                                </p:cTn>
                              </p:par>
                            </p:childTnLst>
                          </p:cTn>
                        </p:par>
                        <p:par>
                          <p:cTn id="64" fill="hold">
                            <p:stCondLst>
                              <p:cond delay="4500"/>
                            </p:stCondLst>
                            <p:childTnLst>
                              <p:par>
                                <p:cTn id="65" presetID="53" presetClass="entr" presetSubtype="16" fill="hold" nodeType="afterEffect">
                                  <p:stCondLst>
                                    <p:cond delay="0"/>
                                  </p:stCondLst>
                                  <p:childTnLst>
                                    <p:set>
                                      <p:cBhvr>
                                        <p:cTn id="66" dur="1" fill="hold">
                                          <p:stCondLst>
                                            <p:cond delay="0"/>
                                          </p:stCondLst>
                                        </p:cTn>
                                        <p:tgtEl>
                                          <p:spTgt spid="30"/>
                                        </p:tgtEl>
                                        <p:attrNameLst>
                                          <p:attrName>style.visibility</p:attrName>
                                        </p:attrNameLst>
                                      </p:cBhvr>
                                      <p:to>
                                        <p:strVal val="visible"/>
                                      </p:to>
                                    </p:set>
                                    <p:anim calcmode="lin" valueType="num">
                                      <p:cBhvr>
                                        <p:cTn id="67" dur="500" fill="hold"/>
                                        <p:tgtEl>
                                          <p:spTgt spid="30"/>
                                        </p:tgtEl>
                                        <p:attrNameLst>
                                          <p:attrName>ppt_w</p:attrName>
                                        </p:attrNameLst>
                                      </p:cBhvr>
                                      <p:tavLst>
                                        <p:tav tm="0">
                                          <p:val>
                                            <p:fltVal val="0"/>
                                          </p:val>
                                        </p:tav>
                                        <p:tav tm="100000">
                                          <p:val>
                                            <p:strVal val="#ppt_w"/>
                                          </p:val>
                                        </p:tav>
                                      </p:tavLst>
                                    </p:anim>
                                    <p:anim calcmode="lin" valueType="num">
                                      <p:cBhvr>
                                        <p:cTn id="68" dur="500" fill="hold"/>
                                        <p:tgtEl>
                                          <p:spTgt spid="30"/>
                                        </p:tgtEl>
                                        <p:attrNameLst>
                                          <p:attrName>ppt_h</p:attrName>
                                        </p:attrNameLst>
                                      </p:cBhvr>
                                      <p:tavLst>
                                        <p:tav tm="0">
                                          <p:val>
                                            <p:fltVal val="0"/>
                                          </p:val>
                                        </p:tav>
                                        <p:tav tm="100000">
                                          <p:val>
                                            <p:strVal val="#ppt_h"/>
                                          </p:val>
                                        </p:tav>
                                      </p:tavLst>
                                    </p:anim>
                                    <p:animEffect transition="in" filter="fade">
                                      <p:cBhvr>
                                        <p:cTn id="69" dur="500"/>
                                        <p:tgtEl>
                                          <p:spTgt spid="30"/>
                                        </p:tgtEl>
                                      </p:cBhvr>
                                    </p:animEffect>
                                  </p:childTnLst>
                                </p:cTn>
                              </p:par>
                              <p:par>
                                <p:cTn id="70" presetID="53" presetClass="entr" presetSubtype="16" fill="hold" nodeType="withEffect">
                                  <p:stCondLst>
                                    <p:cond delay="0"/>
                                  </p:stCondLst>
                                  <p:childTnLst>
                                    <p:set>
                                      <p:cBhvr>
                                        <p:cTn id="71" dur="1" fill="hold">
                                          <p:stCondLst>
                                            <p:cond delay="0"/>
                                          </p:stCondLst>
                                        </p:cTn>
                                        <p:tgtEl>
                                          <p:spTgt spid="43"/>
                                        </p:tgtEl>
                                        <p:attrNameLst>
                                          <p:attrName>style.visibility</p:attrName>
                                        </p:attrNameLst>
                                      </p:cBhvr>
                                      <p:to>
                                        <p:strVal val="visible"/>
                                      </p:to>
                                    </p:set>
                                    <p:anim calcmode="lin" valueType="num">
                                      <p:cBhvr>
                                        <p:cTn id="72" dur="500" fill="hold"/>
                                        <p:tgtEl>
                                          <p:spTgt spid="43"/>
                                        </p:tgtEl>
                                        <p:attrNameLst>
                                          <p:attrName>ppt_w</p:attrName>
                                        </p:attrNameLst>
                                      </p:cBhvr>
                                      <p:tavLst>
                                        <p:tav tm="0">
                                          <p:val>
                                            <p:fltVal val="0"/>
                                          </p:val>
                                        </p:tav>
                                        <p:tav tm="100000">
                                          <p:val>
                                            <p:strVal val="#ppt_w"/>
                                          </p:val>
                                        </p:tav>
                                      </p:tavLst>
                                    </p:anim>
                                    <p:anim calcmode="lin" valueType="num">
                                      <p:cBhvr>
                                        <p:cTn id="73" dur="500" fill="hold"/>
                                        <p:tgtEl>
                                          <p:spTgt spid="43"/>
                                        </p:tgtEl>
                                        <p:attrNameLst>
                                          <p:attrName>ppt_h</p:attrName>
                                        </p:attrNameLst>
                                      </p:cBhvr>
                                      <p:tavLst>
                                        <p:tav tm="0">
                                          <p:val>
                                            <p:fltVal val="0"/>
                                          </p:val>
                                        </p:tav>
                                        <p:tav tm="100000">
                                          <p:val>
                                            <p:strVal val="#ppt_h"/>
                                          </p:val>
                                        </p:tav>
                                      </p:tavLst>
                                    </p:anim>
                                    <p:animEffect transition="in" filter="fade">
                                      <p:cBhvr>
                                        <p:cTn id="74" dur="500"/>
                                        <p:tgtEl>
                                          <p:spTgt spid="43"/>
                                        </p:tgtEl>
                                      </p:cBhvr>
                                    </p:animEffect>
                                  </p:childTnLst>
                                </p:cTn>
                              </p:par>
                              <p:par>
                                <p:cTn id="75" presetID="53" presetClass="entr" presetSubtype="16" fill="hold" nodeType="withEffect">
                                  <p:stCondLst>
                                    <p:cond delay="0"/>
                                  </p:stCondLst>
                                  <p:childTnLst>
                                    <p:set>
                                      <p:cBhvr>
                                        <p:cTn id="76" dur="1" fill="hold">
                                          <p:stCondLst>
                                            <p:cond delay="0"/>
                                          </p:stCondLst>
                                        </p:cTn>
                                        <p:tgtEl>
                                          <p:spTgt spid="47"/>
                                        </p:tgtEl>
                                        <p:attrNameLst>
                                          <p:attrName>style.visibility</p:attrName>
                                        </p:attrNameLst>
                                      </p:cBhvr>
                                      <p:to>
                                        <p:strVal val="visible"/>
                                      </p:to>
                                    </p:set>
                                    <p:anim calcmode="lin" valueType="num">
                                      <p:cBhvr>
                                        <p:cTn id="77" dur="500" fill="hold"/>
                                        <p:tgtEl>
                                          <p:spTgt spid="47"/>
                                        </p:tgtEl>
                                        <p:attrNameLst>
                                          <p:attrName>ppt_w</p:attrName>
                                        </p:attrNameLst>
                                      </p:cBhvr>
                                      <p:tavLst>
                                        <p:tav tm="0">
                                          <p:val>
                                            <p:fltVal val="0"/>
                                          </p:val>
                                        </p:tav>
                                        <p:tav tm="100000">
                                          <p:val>
                                            <p:strVal val="#ppt_w"/>
                                          </p:val>
                                        </p:tav>
                                      </p:tavLst>
                                    </p:anim>
                                    <p:anim calcmode="lin" valueType="num">
                                      <p:cBhvr>
                                        <p:cTn id="78" dur="500" fill="hold"/>
                                        <p:tgtEl>
                                          <p:spTgt spid="47"/>
                                        </p:tgtEl>
                                        <p:attrNameLst>
                                          <p:attrName>ppt_h</p:attrName>
                                        </p:attrNameLst>
                                      </p:cBhvr>
                                      <p:tavLst>
                                        <p:tav tm="0">
                                          <p:val>
                                            <p:fltVal val="0"/>
                                          </p:val>
                                        </p:tav>
                                        <p:tav tm="100000">
                                          <p:val>
                                            <p:strVal val="#ppt_h"/>
                                          </p:val>
                                        </p:tav>
                                      </p:tavLst>
                                    </p:anim>
                                    <p:animEffect transition="in" filter="fade">
                                      <p:cBhvr>
                                        <p:cTn id="79" dur="500"/>
                                        <p:tgtEl>
                                          <p:spTgt spid="47"/>
                                        </p:tgtEl>
                                      </p:cBhvr>
                                    </p:animEffect>
                                  </p:childTnLst>
                                </p:cTn>
                              </p:par>
                              <p:par>
                                <p:cTn id="80" presetID="53" presetClass="entr" presetSubtype="16" fill="hold" nodeType="withEffect">
                                  <p:stCondLst>
                                    <p:cond delay="0"/>
                                  </p:stCondLst>
                                  <p:childTnLst>
                                    <p:set>
                                      <p:cBhvr>
                                        <p:cTn id="81" dur="1" fill="hold">
                                          <p:stCondLst>
                                            <p:cond delay="0"/>
                                          </p:stCondLst>
                                        </p:cTn>
                                        <p:tgtEl>
                                          <p:spTgt spid="50"/>
                                        </p:tgtEl>
                                        <p:attrNameLst>
                                          <p:attrName>style.visibility</p:attrName>
                                        </p:attrNameLst>
                                      </p:cBhvr>
                                      <p:to>
                                        <p:strVal val="visible"/>
                                      </p:to>
                                    </p:set>
                                    <p:anim calcmode="lin" valueType="num">
                                      <p:cBhvr>
                                        <p:cTn id="82" dur="500" fill="hold"/>
                                        <p:tgtEl>
                                          <p:spTgt spid="50"/>
                                        </p:tgtEl>
                                        <p:attrNameLst>
                                          <p:attrName>ppt_w</p:attrName>
                                        </p:attrNameLst>
                                      </p:cBhvr>
                                      <p:tavLst>
                                        <p:tav tm="0">
                                          <p:val>
                                            <p:fltVal val="0"/>
                                          </p:val>
                                        </p:tav>
                                        <p:tav tm="100000">
                                          <p:val>
                                            <p:strVal val="#ppt_w"/>
                                          </p:val>
                                        </p:tav>
                                      </p:tavLst>
                                    </p:anim>
                                    <p:anim calcmode="lin" valueType="num">
                                      <p:cBhvr>
                                        <p:cTn id="83" dur="500" fill="hold"/>
                                        <p:tgtEl>
                                          <p:spTgt spid="50"/>
                                        </p:tgtEl>
                                        <p:attrNameLst>
                                          <p:attrName>ppt_h</p:attrName>
                                        </p:attrNameLst>
                                      </p:cBhvr>
                                      <p:tavLst>
                                        <p:tav tm="0">
                                          <p:val>
                                            <p:fltVal val="0"/>
                                          </p:val>
                                        </p:tav>
                                        <p:tav tm="100000">
                                          <p:val>
                                            <p:strVal val="#ppt_h"/>
                                          </p:val>
                                        </p:tav>
                                      </p:tavLst>
                                    </p:anim>
                                    <p:animEffect transition="in" filter="fade">
                                      <p:cBhvr>
                                        <p:cTn id="84" dur="500"/>
                                        <p:tgtEl>
                                          <p:spTgt spid="50"/>
                                        </p:tgtEl>
                                      </p:cBhvr>
                                    </p:animEffect>
                                  </p:childTnLst>
                                </p:cTn>
                              </p:par>
                            </p:childTnLst>
                          </p:cTn>
                        </p:par>
                        <p:par>
                          <p:cTn id="85" fill="hold">
                            <p:stCondLst>
                              <p:cond delay="5000"/>
                            </p:stCondLst>
                            <p:childTnLst>
                              <p:par>
                                <p:cTn id="86" presetID="22" presetClass="entr" presetSubtype="8" fill="hold" nodeType="afterEffect">
                                  <p:stCondLst>
                                    <p:cond delay="0"/>
                                  </p:stCondLst>
                                  <p:childTnLst>
                                    <p:set>
                                      <p:cBhvr>
                                        <p:cTn id="87" dur="1" fill="hold">
                                          <p:stCondLst>
                                            <p:cond delay="0"/>
                                          </p:stCondLst>
                                        </p:cTn>
                                        <p:tgtEl>
                                          <p:spTgt spid="53"/>
                                        </p:tgtEl>
                                        <p:attrNameLst>
                                          <p:attrName>style.visibility</p:attrName>
                                        </p:attrNameLst>
                                      </p:cBhvr>
                                      <p:to>
                                        <p:strVal val="visible"/>
                                      </p:to>
                                    </p:set>
                                    <p:animEffect transition="in" filter="wipe(left)">
                                      <p:cBhvr>
                                        <p:cTn id="88"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a:stCxn id="14" idx="5"/>
            <a:endCxn id="16" idx="2"/>
          </p:cNvCxnSpPr>
          <p:nvPr/>
        </p:nvCxnSpPr>
        <p:spPr>
          <a:xfrm>
            <a:off x="3654995" y="4508538"/>
            <a:ext cx="3326456" cy="1350239"/>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a:off x="7318788" y="3137567"/>
            <a:ext cx="516295" cy="2448828"/>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a:stCxn id="14" idx="7"/>
            <a:endCxn id="15" idx="2"/>
          </p:cNvCxnSpPr>
          <p:nvPr/>
        </p:nvCxnSpPr>
        <p:spPr>
          <a:xfrm flipV="1">
            <a:off x="3654995" y="2935752"/>
            <a:ext cx="3998064" cy="1106695"/>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0" name="椭圆 9"/>
          <p:cNvSpPr/>
          <p:nvPr/>
        </p:nvSpPr>
        <p:spPr>
          <a:xfrm>
            <a:off x="4384763" y="2652695"/>
            <a:ext cx="2933700" cy="2933700"/>
          </a:xfrm>
          <a:prstGeom prst="ellipse">
            <a:avLst/>
          </a:prstGeom>
          <a:solidFill>
            <a:srgbClr val="0028B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3092374" y="3945917"/>
            <a:ext cx="659151" cy="659151"/>
          </a:xfrm>
          <a:prstGeom prst="ellipse">
            <a:avLst/>
          </a:prstGeom>
          <a:solidFill>
            <a:srgbClr val="0028B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7653059" y="2701008"/>
            <a:ext cx="469487" cy="469487"/>
          </a:xfrm>
          <a:prstGeom prst="ellipse">
            <a:avLst/>
          </a:prstGeom>
          <a:solidFill>
            <a:srgbClr val="0028B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6981451" y="5570263"/>
            <a:ext cx="577027" cy="577027"/>
          </a:xfrm>
          <a:prstGeom prst="ellipse">
            <a:avLst/>
          </a:prstGeom>
          <a:solidFill>
            <a:srgbClr val="0028B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737419" y="3302490"/>
            <a:ext cx="2335044" cy="1706878"/>
          </a:xfrm>
          <a:prstGeom prst="rect">
            <a:avLst/>
          </a:prstGeom>
        </p:spPr>
        <p:txBody>
          <a:bodyPr wrap="square">
            <a:spAutoFit/>
          </a:bodyPr>
          <a:lstStyle/>
          <a:p>
            <a:pPr algn="ctr">
              <a:lnSpc>
                <a:spcPct val="150000"/>
              </a:lnSpc>
            </a:pPr>
            <a:r>
              <a:rPr lang="zh-CN" altLang="zh-CN" sz="18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自动化水质监测领域存在多个竞争对手，以下是一些可能的竞品分析</a:t>
            </a:r>
            <a:r>
              <a:rPr lang="zh-CN" altLang="en-US" sz="1800" dirty="0">
                <a:solidFill>
                  <a:schemeClr val="bg1"/>
                </a:solidFill>
                <a:effectLst/>
                <a:latin typeface="Times New Roman" panose="02020603050405020304" pitchFamily="18" charset="0"/>
                <a:ea typeface="宋体" panose="02010600030101010101" pitchFamily="2" charset="-122"/>
                <a:cs typeface="Times New Roman" panose="02020603050405020304" pitchFamily="18" charset="0"/>
              </a:rPr>
              <a:t>：</a:t>
            </a:r>
            <a:endParaRPr lang="zh-CN" altLang="en-US" sz="1600" dirty="0">
              <a:solidFill>
                <a:schemeClr val="bg1"/>
              </a:solidFill>
            </a:endParaRPr>
          </a:p>
        </p:txBody>
      </p:sp>
      <p:sp>
        <p:nvSpPr>
          <p:cNvPr id="19" name="矩形 18"/>
          <p:cNvSpPr/>
          <p:nvPr/>
        </p:nvSpPr>
        <p:spPr>
          <a:xfrm>
            <a:off x="681265" y="4344474"/>
            <a:ext cx="2094490" cy="1329788"/>
          </a:xfrm>
          <a:prstGeom prst="rect">
            <a:avLst/>
          </a:prstGeom>
        </p:spPr>
        <p:txBody>
          <a:bodyPr wrap="square">
            <a:spAutoFit/>
          </a:bodyPr>
          <a:lstStyle/>
          <a:p>
            <a:pPr algn="ctr">
              <a:lnSpc>
                <a:spcPct val="150000"/>
              </a:lnSpc>
            </a:pPr>
            <a:r>
              <a:rPr lang="en-US" altLang="zh-CN" sz="1100" b="1" dirty="0" err="1">
                <a:solidFill>
                  <a:srgbClr val="000000"/>
                </a:solidFill>
                <a:latin typeface="Times New Roman" panose="02020603050405020304" pitchFamily="18" charset="0"/>
                <a:ea typeface="宋体" panose="02010600030101010101" pitchFamily="2" charset="-122"/>
              </a:rPr>
              <a:t>Aquasuite</a:t>
            </a:r>
            <a:r>
              <a:rPr lang="zh-CN" altLang="zh-CN" sz="1100" b="1" dirty="0">
                <a:solidFill>
                  <a:srgbClr val="000000"/>
                </a:solidFill>
                <a:latin typeface="Times New Roman" panose="02020603050405020304" pitchFamily="18" charset="0"/>
                <a:ea typeface="宋体" panose="02010600030101010101" pitchFamily="2" charset="-122"/>
              </a:rPr>
              <a:t>是由</a:t>
            </a:r>
            <a:r>
              <a:rPr lang="en-US" altLang="zh-CN" sz="1100" b="1" dirty="0">
                <a:solidFill>
                  <a:srgbClr val="000000"/>
                </a:solidFill>
                <a:latin typeface="Times New Roman" panose="02020603050405020304" pitchFamily="18" charset="0"/>
                <a:ea typeface="宋体" panose="02010600030101010101" pitchFamily="2" charset="-122"/>
              </a:rPr>
              <a:t>Royal </a:t>
            </a:r>
            <a:r>
              <a:rPr lang="en-US" altLang="zh-CN" sz="1100" b="1" dirty="0" err="1">
                <a:solidFill>
                  <a:srgbClr val="000000"/>
                </a:solidFill>
                <a:latin typeface="Times New Roman" panose="02020603050405020304" pitchFamily="18" charset="0"/>
                <a:ea typeface="宋体" panose="02010600030101010101" pitchFamily="2" charset="-122"/>
              </a:rPr>
              <a:t>HaskoningDHV</a:t>
            </a:r>
            <a:r>
              <a:rPr lang="zh-CN" altLang="zh-CN" sz="1100" b="1" dirty="0">
                <a:solidFill>
                  <a:srgbClr val="000000"/>
                </a:solidFill>
                <a:latin typeface="Times New Roman" panose="02020603050405020304" pitchFamily="18" charset="0"/>
                <a:ea typeface="宋体" panose="02010600030101010101" pitchFamily="2" charset="-122"/>
              </a:rPr>
              <a:t>开发的智能水管理解决方案。</a:t>
            </a:r>
            <a:r>
              <a:rPr lang="en-US" altLang="zh-CN" sz="1100" b="1" dirty="0" err="1">
                <a:solidFill>
                  <a:srgbClr val="000000"/>
                </a:solidFill>
                <a:latin typeface="Times New Roman" panose="02020603050405020304" pitchFamily="18" charset="0"/>
                <a:ea typeface="宋体" panose="02010600030101010101" pitchFamily="2" charset="-122"/>
              </a:rPr>
              <a:t>Aquasuite</a:t>
            </a:r>
            <a:r>
              <a:rPr lang="zh-CN" altLang="zh-CN" sz="1100" b="1" dirty="0">
                <a:solidFill>
                  <a:srgbClr val="000000"/>
                </a:solidFill>
                <a:latin typeface="Times New Roman" panose="02020603050405020304" pitchFamily="18" charset="0"/>
                <a:ea typeface="宋体" panose="02010600030101010101" pitchFamily="2" charset="-122"/>
              </a:rPr>
              <a:t>的竞争优势在于其高度智能化和自适应性的系统。</a:t>
            </a:r>
            <a:endParaRPr lang="zh-CN" altLang="en-US" sz="1100" b="1" dirty="0">
              <a:solidFill>
                <a:srgbClr val="000000"/>
              </a:solidFill>
              <a:latin typeface="Times New Roman" panose="02020603050405020304" pitchFamily="18" charset="0"/>
              <a:ea typeface="宋体" panose="02010600030101010101" pitchFamily="2" charset="-122"/>
            </a:endParaRPr>
          </a:p>
        </p:txBody>
      </p:sp>
      <p:sp>
        <p:nvSpPr>
          <p:cNvPr id="20" name="矩形 19"/>
          <p:cNvSpPr/>
          <p:nvPr/>
        </p:nvSpPr>
        <p:spPr>
          <a:xfrm>
            <a:off x="8382827" y="2969610"/>
            <a:ext cx="3005441" cy="1329788"/>
          </a:xfrm>
          <a:prstGeom prst="rect">
            <a:avLst/>
          </a:prstGeom>
        </p:spPr>
        <p:txBody>
          <a:bodyPr wrap="square">
            <a:spAutoFit/>
          </a:bodyPr>
          <a:lstStyle/>
          <a:p>
            <a:pPr algn="ctr">
              <a:lnSpc>
                <a:spcPct val="150000"/>
              </a:lnSpc>
            </a:pPr>
            <a:r>
              <a:rPr lang="en-US" altLang="zh-CN" sz="1100" b="1" dirty="0" err="1">
                <a:solidFill>
                  <a:srgbClr val="000000"/>
                </a:solidFill>
                <a:latin typeface="Times New Roman" panose="02020603050405020304" pitchFamily="18" charset="0"/>
                <a:ea typeface="宋体" panose="02010600030101010101" pitchFamily="2" charset="-122"/>
              </a:rPr>
              <a:t>Eijkelkamp</a:t>
            </a:r>
            <a:r>
              <a:rPr lang="zh-CN" altLang="zh-CN" sz="1100" b="1" dirty="0">
                <a:solidFill>
                  <a:srgbClr val="000000"/>
                </a:solidFill>
                <a:latin typeface="Times New Roman" panose="02020603050405020304" pitchFamily="18" charset="0"/>
                <a:ea typeface="宋体" panose="02010600030101010101" pitchFamily="2" charset="-122"/>
              </a:rPr>
              <a:t>是一家专注于土壤和水质监测的公司，提供各种传感器、监测设备和数据管理解决方案。他们的产品涵盖了从实地采样到实时监测的整个过程，为用户提供全面的水质监测解决方案。</a:t>
            </a:r>
            <a:endParaRPr lang="zh-CN" altLang="en-US" sz="1100" b="1" dirty="0">
              <a:solidFill>
                <a:srgbClr val="000000"/>
              </a:solidFill>
              <a:latin typeface="Times New Roman" panose="02020603050405020304" pitchFamily="18" charset="0"/>
              <a:ea typeface="宋体" panose="02010600030101010101" pitchFamily="2" charset="-122"/>
            </a:endParaRPr>
          </a:p>
        </p:txBody>
      </p:sp>
      <p:sp>
        <p:nvSpPr>
          <p:cNvPr id="21" name="文本框 20"/>
          <p:cNvSpPr txBox="1"/>
          <p:nvPr/>
        </p:nvSpPr>
        <p:spPr>
          <a:xfrm>
            <a:off x="8325238" y="2582532"/>
            <a:ext cx="2827458" cy="369332"/>
          </a:xfrm>
          <a:prstGeom prst="rect">
            <a:avLst/>
          </a:prstGeom>
          <a:noFill/>
        </p:spPr>
        <p:txBody>
          <a:bodyPr wrap="square" rtlCol="0">
            <a:spAutoFit/>
          </a:bodyPr>
          <a:lstStyle/>
          <a:p>
            <a:pPr algn="ctr"/>
            <a:r>
              <a:rPr lang="en-US" altLang="zh-CN" b="1" dirty="0" err="1">
                <a:solidFill>
                  <a:srgbClr val="0028BE"/>
                </a:solidFill>
                <a:latin typeface="Times New Roman" panose="02020603050405020304" pitchFamily="18" charset="0"/>
                <a:ea typeface="宋体" panose="02010600030101010101" pitchFamily="2" charset="-122"/>
              </a:rPr>
              <a:t>Eijkelkamp</a:t>
            </a:r>
            <a:r>
              <a:rPr lang="en-US" altLang="zh-CN" b="1" dirty="0">
                <a:solidFill>
                  <a:srgbClr val="0028BE"/>
                </a:solidFill>
                <a:latin typeface="Times New Roman" panose="02020603050405020304" pitchFamily="18" charset="0"/>
                <a:ea typeface="宋体" panose="02010600030101010101" pitchFamily="2" charset="-122"/>
              </a:rPr>
              <a:t> Soil &amp; Water</a:t>
            </a:r>
            <a:endParaRPr lang="zh-CN" altLang="en-US" b="1" dirty="0">
              <a:solidFill>
                <a:srgbClr val="0028BE"/>
              </a:solidFill>
              <a:latin typeface="Times New Roman" panose="02020603050405020304" pitchFamily="18" charset="0"/>
              <a:ea typeface="宋体" panose="02010600030101010101" pitchFamily="2" charset="-122"/>
            </a:endParaRPr>
          </a:p>
        </p:txBody>
      </p:sp>
      <p:sp>
        <p:nvSpPr>
          <p:cNvPr id="22" name="矩形 21"/>
          <p:cNvSpPr/>
          <p:nvPr/>
        </p:nvSpPr>
        <p:spPr>
          <a:xfrm>
            <a:off x="7960237" y="5686900"/>
            <a:ext cx="3005441" cy="1075872"/>
          </a:xfrm>
          <a:prstGeom prst="rect">
            <a:avLst/>
          </a:prstGeom>
        </p:spPr>
        <p:txBody>
          <a:bodyPr wrap="square">
            <a:spAutoFit/>
          </a:bodyPr>
          <a:lstStyle/>
          <a:p>
            <a:pPr algn="ctr">
              <a:lnSpc>
                <a:spcPct val="150000"/>
              </a:lnSpc>
            </a:pPr>
            <a:r>
              <a:rPr lang="en-US" altLang="zh-CN" sz="1100" b="1" dirty="0" err="1">
                <a:solidFill>
                  <a:srgbClr val="000000"/>
                </a:solidFill>
                <a:latin typeface="Times New Roman" panose="02020603050405020304" pitchFamily="18" charset="0"/>
                <a:ea typeface="宋体" panose="02010600030101010101" pitchFamily="2" charset="-122"/>
              </a:rPr>
              <a:t>Libelium</a:t>
            </a:r>
            <a:r>
              <a:rPr lang="en-US" altLang="zh-CN" sz="1100" b="1" dirty="0">
                <a:solidFill>
                  <a:srgbClr val="000000"/>
                </a:solidFill>
                <a:latin typeface="Times New Roman" panose="02020603050405020304" pitchFamily="18" charset="0"/>
                <a:ea typeface="宋体" panose="02010600030101010101" pitchFamily="2" charset="-122"/>
              </a:rPr>
              <a:t>: </a:t>
            </a:r>
            <a:r>
              <a:rPr lang="en-US" altLang="zh-CN" sz="1100" b="1" dirty="0" err="1">
                <a:solidFill>
                  <a:srgbClr val="000000"/>
                </a:solidFill>
                <a:latin typeface="Times New Roman" panose="02020603050405020304" pitchFamily="18" charset="0"/>
                <a:ea typeface="宋体" panose="02010600030101010101" pitchFamily="2" charset="-122"/>
              </a:rPr>
              <a:t>Libelium</a:t>
            </a:r>
            <a:r>
              <a:rPr lang="zh-CN" altLang="zh-CN" sz="1100" b="1" dirty="0">
                <a:solidFill>
                  <a:srgbClr val="000000"/>
                </a:solidFill>
                <a:latin typeface="Times New Roman" panose="02020603050405020304" pitchFamily="18" charset="0"/>
                <a:ea typeface="宋体" panose="02010600030101010101" pitchFamily="2" charset="-122"/>
              </a:rPr>
              <a:t>是一家物联网解决方案提供商，他们提供了用于环境监测的传感器和平台。</a:t>
            </a:r>
            <a:r>
              <a:rPr lang="en-US" altLang="zh-CN" sz="1100" b="1" dirty="0" err="1">
                <a:solidFill>
                  <a:srgbClr val="000000"/>
                </a:solidFill>
                <a:latin typeface="Times New Roman" panose="02020603050405020304" pitchFamily="18" charset="0"/>
                <a:ea typeface="宋体" panose="02010600030101010101" pitchFamily="2" charset="-122"/>
              </a:rPr>
              <a:t>Libelium</a:t>
            </a:r>
            <a:r>
              <a:rPr lang="zh-CN" altLang="zh-CN" sz="1100" b="1" dirty="0">
                <a:solidFill>
                  <a:srgbClr val="000000"/>
                </a:solidFill>
                <a:latin typeface="Times New Roman" panose="02020603050405020304" pitchFamily="18" charset="0"/>
                <a:ea typeface="宋体" panose="02010600030101010101" pitchFamily="2" charset="-122"/>
              </a:rPr>
              <a:t>的竞争优势在于其灵活的传感器平台和易于集成的解决方案。</a:t>
            </a:r>
            <a:endParaRPr lang="zh-CN" altLang="en-US" sz="1100" b="1" dirty="0">
              <a:solidFill>
                <a:srgbClr val="000000"/>
              </a:solidFill>
              <a:latin typeface="Times New Roman" panose="02020603050405020304" pitchFamily="18" charset="0"/>
              <a:ea typeface="宋体" panose="02010600030101010101" pitchFamily="2" charset="-122"/>
            </a:endParaRPr>
          </a:p>
        </p:txBody>
      </p:sp>
      <p:sp>
        <p:nvSpPr>
          <p:cNvPr id="23" name="文本框 22"/>
          <p:cNvSpPr txBox="1"/>
          <p:nvPr/>
        </p:nvSpPr>
        <p:spPr>
          <a:xfrm>
            <a:off x="7653059" y="5142984"/>
            <a:ext cx="2827458" cy="369332"/>
          </a:xfrm>
          <a:prstGeom prst="rect">
            <a:avLst/>
          </a:prstGeom>
          <a:noFill/>
        </p:spPr>
        <p:txBody>
          <a:bodyPr wrap="square" rtlCol="0">
            <a:spAutoFit/>
          </a:bodyPr>
          <a:lstStyle/>
          <a:p>
            <a:pPr algn="ctr"/>
            <a:r>
              <a:rPr lang="en-US" altLang="zh-CN" b="1" dirty="0" err="1">
                <a:solidFill>
                  <a:srgbClr val="0028BE"/>
                </a:solidFill>
                <a:latin typeface="Times New Roman" panose="02020603050405020304" pitchFamily="18" charset="0"/>
                <a:ea typeface="宋体" panose="02010600030101010101" pitchFamily="2" charset="-122"/>
              </a:rPr>
              <a:t>Libelium</a:t>
            </a:r>
            <a:r>
              <a:rPr lang="en-US" altLang="zh-CN" b="1" dirty="0">
                <a:solidFill>
                  <a:srgbClr val="0028BE"/>
                </a:solidFill>
                <a:latin typeface="Times New Roman" panose="02020603050405020304" pitchFamily="18" charset="0"/>
                <a:ea typeface="宋体" panose="02010600030101010101" pitchFamily="2" charset="-122"/>
              </a:rPr>
              <a:t>: </a:t>
            </a:r>
            <a:r>
              <a:rPr lang="en-US" altLang="zh-CN" b="1" dirty="0" err="1">
                <a:solidFill>
                  <a:srgbClr val="0028BE"/>
                </a:solidFill>
                <a:latin typeface="Times New Roman" panose="02020603050405020304" pitchFamily="18" charset="0"/>
                <a:ea typeface="宋体" panose="02010600030101010101" pitchFamily="2" charset="-122"/>
              </a:rPr>
              <a:t>Libelium</a:t>
            </a:r>
            <a:endParaRPr lang="zh-CN" altLang="en-US" b="1" dirty="0">
              <a:solidFill>
                <a:srgbClr val="0028BE"/>
              </a:solidFill>
              <a:latin typeface="Times New Roman" panose="02020603050405020304" pitchFamily="18" charset="0"/>
              <a:ea typeface="宋体" panose="02010600030101010101" pitchFamily="2" charset="-122"/>
            </a:endParaRPr>
          </a:p>
        </p:txBody>
      </p:sp>
      <p:sp>
        <p:nvSpPr>
          <p:cNvPr id="24" name="文本框 23"/>
          <p:cNvSpPr txBox="1"/>
          <p:nvPr/>
        </p:nvSpPr>
        <p:spPr>
          <a:xfrm>
            <a:off x="434322" y="3678189"/>
            <a:ext cx="2682256" cy="646331"/>
          </a:xfrm>
          <a:prstGeom prst="rect">
            <a:avLst/>
          </a:prstGeom>
          <a:noFill/>
        </p:spPr>
        <p:txBody>
          <a:bodyPr wrap="square" rtlCol="0">
            <a:spAutoFit/>
          </a:bodyPr>
          <a:lstStyle/>
          <a:p>
            <a:pPr algn="ctr"/>
            <a:r>
              <a:rPr lang="en-US" altLang="zh-CN" b="1" dirty="0" err="1">
                <a:solidFill>
                  <a:srgbClr val="0028BE"/>
                </a:solidFill>
                <a:latin typeface="Times New Roman" panose="02020603050405020304" pitchFamily="18" charset="0"/>
                <a:ea typeface="宋体" panose="02010600030101010101" pitchFamily="2" charset="-122"/>
              </a:rPr>
              <a:t>Aquasuite</a:t>
            </a:r>
            <a:r>
              <a:rPr lang="en-US" altLang="zh-CN" b="1" dirty="0">
                <a:solidFill>
                  <a:srgbClr val="0028BE"/>
                </a:solidFill>
                <a:latin typeface="Times New Roman" panose="02020603050405020304" pitchFamily="18" charset="0"/>
                <a:ea typeface="宋体" panose="02010600030101010101" pitchFamily="2" charset="-122"/>
              </a:rPr>
              <a:t> (By Royal </a:t>
            </a:r>
            <a:r>
              <a:rPr lang="en-US" altLang="zh-CN" b="1" dirty="0" err="1">
                <a:solidFill>
                  <a:srgbClr val="0028BE"/>
                </a:solidFill>
                <a:latin typeface="Times New Roman" panose="02020603050405020304" pitchFamily="18" charset="0"/>
                <a:ea typeface="宋体" panose="02010600030101010101" pitchFamily="2" charset="-122"/>
              </a:rPr>
              <a:t>HaskoningDHV</a:t>
            </a:r>
            <a:r>
              <a:rPr lang="en-US" altLang="zh-CN" sz="1800" dirty="0">
                <a:solidFill>
                  <a:srgbClr val="000000"/>
                </a:solidFill>
                <a:effectLst/>
                <a:latin typeface="Times New Roman" panose="02020603050405020304" pitchFamily="18" charset="0"/>
                <a:ea typeface="宋体" panose="02010600030101010101" pitchFamily="2" charset="-122"/>
              </a:rPr>
              <a:t>)</a:t>
            </a:r>
            <a:endParaRPr lang="zh-CN" altLang="en-US" sz="2000" b="1" dirty="0">
              <a:solidFill>
                <a:srgbClr val="0028BE"/>
              </a:solidFill>
              <a:latin typeface="微软雅黑" panose="020B0503020204020204" pitchFamily="34" charset="-122"/>
              <a:ea typeface="微软雅黑" panose="020B0503020204020204" pitchFamily="34" charset="-122"/>
            </a:endParaRPr>
          </a:p>
        </p:txBody>
      </p:sp>
      <p:sp>
        <p:nvSpPr>
          <p:cNvPr id="7" name="椭圆 6">
            <a:extLst>
              <a:ext uri="{FF2B5EF4-FFF2-40B4-BE49-F238E27FC236}">
                <a16:creationId xmlns:a16="http://schemas.microsoft.com/office/drawing/2014/main" id="{766545F2-09CB-4328-CD7D-41564A3010C9}"/>
              </a:ext>
            </a:extLst>
          </p:cNvPr>
          <p:cNvSpPr/>
          <p:nvPr/>
        </p:nvSpPr>
        <p:spPr>
          <a:xfrm>
            <a:off x="3626146" y="1791312"/>
            <a:ext cx="570525" cy="565027"/>
          </a:xfrm>
          <a:prstGeom prst="ellipse">
            <a:avLst/>
          </a:prstGeom>
          <a:solidFill>
            <a:srgbClr val="0028B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a:extLst>
              <a:ext uri="{FF2B5EF4-FFF2-40B4-BE49-F238E27FC236}">
                <a16:creationId xmlns:a16="http://schemas.microsoft.com/office/drawing/2014/main" id="{64A3061B-B0AF-0DB1-739F-05D726C0E728}"/>
              </a:ext>
            </a:extLst>
          </p:cNvPr>
          <p:cNvSpPr/>
          <p:nvPr/>
        </p:nvSpPr>
        <p:spPr>
          <a:xfrm>
            <a:off x="6289716" y="1335558"/>
            <a:ext cx="521201" cy="516688"/>
          </a:xfrm>
          <a:prstGeom prst="ellipse">
            <a:avLst/>
          </a:prstGeom>
          <a:solidFill>
            <a:srgbClr val="0028BE"/>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1" name="直接连接符 10">
            <a:extLst>
              <a:ext uri="{FF2B5EF4-FFF2-40B4-BE49-F238E27FC236}">
                <a16:creationId xmlns:a16="http://schemas.microsoft.com/office/drawing/2014/main" id="{DA9ED330-CA10-6BD6-A23B-8748CDD2ED54}"/>
              </a:ext>
            </a:extLst>
          </p:cNvPr>
          <p:cNvCxnSpPr>
            <a:cxnSpLocks/>
            <a:stCxn id="9" idx="2"/>
            <a:endCxn id="7" idx="6"/>
          </p:cNvCxnSpPr>
          <p:nvPr/>
        </p:nvCxnSpPr>
        <p:spPr>
          <a:xfrm flipH="1">
            <a:off x="4196671" y="1593902"/>
            <a:ext cx="2093045" cy="479924"/>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a:extLst>
              <a:ext uri="{FF2B5EF4-FFF2-40B4-BE49-F238E27FC236}">
                <a16:creationId xmlns:a16="http://schemas.microsoft.com/office/drawing/2014/main" id="{5C638963-8A59-60C2-0473-DD07700EB7A5}"/>
              </a:ext>
            </a:extLst>
          </p:cNvPr>
          <p:cNvCxnSpPr>
            <a:cxnSpLocks/>
            <a:stCxn id="10" idx="1"/>
            <a:endCxn id="7" idx="5"/>
          </p:cNvCxnSpPr>
          <p:nvPr/>
        </p:nvCxnSpPr>
        <p:spPr>
          <a:xfrm flipH="1" flipV="1">
            <a:off x="4113120" y="2273593"/>
            <a:ext cx="701273" cy="808732"/>
          </a:xfrm>
          <a:prstGeom prst="line">
            <a:avLst/>
          </a:prstGeom>
          <a:ln w="285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36" name="文本框 14">
            <a:extLst>
              <a:ext uri="{FF2B5EF4-FFF2-40B4-BE49-F238E27FC236}">
                <a16:creationId xmlns:a16="http://schemas.microsoft.com/office/drawing/2014/main" id="{FC923221-3D36-A127-E6C5-B60D47808018}"/>
              </a:ext>
            </a:extLst>
          </p:cNvPr>
          <p:cNvSpPr txBox="1">
            <a:spLocks noChangeArrowheads="1"/>
          </p:cNvSpPr>
          <p:nvPr/>
        </p:nvSpPr>
        <p:spPr bwMode="auto">
          <a:xfrm>
            <a:off x="82061" y="112175"/>
            <a:ext cx="395143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fontAlgn="base">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algn="ctr" eaLnBrk="1" hangingPunct="1">
              <a:lnSpc>
                <a:spcPct val="100000"/>
              </a:lnSpc>
              <a:spcBef>
                <a:spcPct val="0"/>
              </a:spcBef>
              <a:buFontTx/>
              <a:buNone/>
            </a:pPr>
            <a:r>
              <a:rPr lang="en-US" altLang="zh-CN" sz="4400" i="1" dirty="0">
                <a:solidFill>
                  <a:srgbClr val="0028BE"/>
                </a:solidFill>
                <a:latin typeface="微软雅黑 Light" panose="020B0502040204020203" charset="-122"/>
                <a:ea typeface="微软雅黑 Light" panose="020B0502040204020203" charset="-122"/>
              </a:rPr>
              <a:t>03.</a:t>
            </a:r>
            <a:r>
              <a:rPr lang="zh-CN" altLang="en-US" sz="4400" i="1" dirty="0">
                <a:solidFill>
                  <a:srgbClr val="0028BE"/>
                </a:solidFill>
                <a:latin typeface="微软雅黑 Light" panose="020B0502040204020203" charset="-122"/>
                <a:ea typeface="微软雅黑 Light" panose="020B0502040204020203" charset="-122"/>
              </a:rPr>
              <a:t>竞品分析</a:t>
            </a:r>
            <a:endParaRPr lang="en-US" altLang="zh-CN" sz="4400" i="1" dirty="0">
              <a:solidFill>
                <a:srgbClr val="0028BE"/>
              </a:solidFill>
              <a:latin typeface="微软雅黑 Light" panose="020B0502040204020203" charset="-122"/>
              <a:ea typeface="微软雅黑 Light" panose="020B0502040204020203" charset="-122"/>
            </a:endParaRPr>
          </a:p>
        </p:txBody>
      </p:sp>
      <p:sp>
        <p:nvSpPr>
          <p:cNvPr id="39" name="文本框 38">
            <a:extLst>
              <a:ext uri="{FF2B5EF4-FFF2-40B4-BE49-F238E27FC236}">
                <a16:creationId xmlns:a16="http://schemas.microsoft.com/office/drawing/2014/main" id="{1D37579C-6D14-F7D7-D6A6-5E52349FF804}"/>
              </a:ext>
            </a:extLst>
          </p:cNvPr>
          <p:cNvSpPr txBox="1"/>
          <p:nvPr/>
        </p:nvSpPr>
        <p:spPr>
          <a:xfrm>
            <a:off x="828781" y="1451596"/>
            <a:ext cx="1803667" cy="369332"/>
          </a:xfrm>
          <a:prstGeom prst="rect">
            <a:avLst/>
          </a:prstGeom>
          <a:noFill/>
        </p:spPr>
        <p:txBody>
          <a:bodyPr wrap="square" rtlCol="0">
            <a:spAutoFit/>
          </a:bodyPr>
          <a:lstStyle/>
          <a:p>
            <a:pPr algn="ctr"/>
            <a:r>
              <a:rPr lang="en-US" altLang="zh-CN" sz="1800" b="1" dirty="0">
                <a:solidFill>
                  <a:srgbClr val="0028BE"/>
                </a:solidFill>
                <a:effectLst/>
                <a:latin typeface="Times New Roman" panose="02020603050405020304" pitchFamily="18" charset="0"/>
                <a:ea typeface="宋体" panose="02010600030101010101" pitchFamily="2" charset="-122"/>
              </a:rPr>
              <a:t>Xylem Inc</a:t>
            </a:r>
            <a:endParaRPr lang="zh-CN" altLang="en-US" sz="2000" b="1" dirty="0">
              <a:solidFill>
                <a:srgbClr val="0028BE"/>
              </a:solidFill>
              <a:latin typeface="微软雅黑" panose="020B0503020204020204" pitchFamily="34" charset="-122"/>
              <a:ea typeface="微软雅黑" panose="020B0503020204020204" pitchFamily="34" charset="-122"/>
            </a:endParaRPr>
          </a:p>
        </p:txBody>
      </p:sp>
      <p:sp>
        <p:nvSpPr>
          <p:cNvPr id="40" name="文本框 39">
            <a:extLst>
              <a:ext uri="{FF2B5EF4-FFF2-40B4-BE49-F238E27FC236}">
                <a16:creationId xmlns:a16="http://schemas.microsoft.com/office/drawing/2014/main" id="{313C1D46-1F42-47A0-90ED-EA7ADFD0FC86}"/>
              </a:ext>
            </a:extLst>
          </p:cNvPr>
          <p:cNvSpPr txBox="1"/>
          <p:nvPr/>
        </p:nvSpPr>
        <p:spPr>
          <a:xfrm>
            <a:off x="6998379" y="679838"/>
            <a:ext cx="2434602" cy="369332"/>
          </a:xfrm>
          <a:prstGeom prst="rect">
            <a:avLst/>
          </a:prstGeom>
          <a:noFill/>
        </p:spPr>
        <p:txBody>
          <a:bodyPr wrap="square" rtlCol="0">
            <a:spAutoFit/>
          </a:bodyPr>
          <a:lstStyle/>
          <a:p>
            <a:pPr algn="ctr"/>
            <a:r>
              <a:rPr lang="en-US" altLang="zh-CN" b="1" dirty="0" err="1">
                <a:solidFill>
                  <a:srgbClr val="0028BE"/>
                </a:solidFill>
                <a:latin typeface="Times New Roman" panose="02020603050405020304" pitchFamily="18" charset="0"/>
                <a:ea typeface="宋体" panose="02010600030101010101" pitchFamily="2" charset="-122"/>
              </a:rPr>
              <a:t>Ayyeka</a:t>
            </a:r>
            <a:r>
              <a:rPr lang="en-US" altLang="zh-CN" b="1" dirty="0">
                <a:solidFill>
                  <a:srgbClr val="0028BE"/>
                </a:solidFill>
                <a:latin typeface="Times New Roman" panose="02020603050405020304" pitchFamily="18" charset="0"/>
                <a:ea typeface="宋体" panose="02010600030101010101" pitchFamily="2" charset="-122"/>
              </a:rPr>
              <a:t> Technologies</a:t>
            </a:r>
            <a:endParaRPr lang="zh-CN" altLang="en-US" b="1" dirty="0">
              <a:solidFill>
                <a:srgbClr val="0028BE"/>
              </a:solidFill>
              <a:latin typeface="Times New Roman" panose="02020603050405020304" pitchFamily="18" charset="0"/>
              <a:ea typeface="宋体" panose="02010600030101010101" pitchFamily="2" charset="-122"/>
            </a:endParaRPr>
          </a:p>
        </p:txBody>
      </p:sp>
      <p:sp>
        <p:nvSpPr>
          <p:cNvPr id="41" name="矩形 40">
            <a:extLst>
              <a:ext uri="{FF2B5EF4-FFF2-40B4-BE49-F238E27FC236}">
                <a16:creationId xmlns:a16="http://schemas.microsoft.com/office/drawing/2014/main" id="{014A805D-AA52-955F-57BC-7AAAF6DB799C}"/>
              </a:ext>
            </a:extLst>
          </p:cNvPr>
          <p:cNvSpPr/>
          <p:nvPr/>
        </p:nvSpPr>
        <p:spPr>
          <a:xfrm>
            <a:off x="1039304" y="1784476"/>
            <a:ext cx="2094490" cy="1329788"/>
          </a:xfrm>
          <a:prstGeom prst="rect">
            <a:avLst/>
          </a:prstGeom>
        </p:spPr>
        <p:txBody>
          <a:bodyPr wrap="square">
            <a:spAutoFit/>
          </a:bodyPr>
          <a:lstStyle/>
          <a:p>
            <a:pPr algn="ctr">
              <a:lnSpc>
                <a:spcPct val="150000"/>
              </a:lnSpc>
            </a:pPr>
            <a:r>
              <a:rPr lang="en-US" altLang="zh-CN" sz="1100" b="1" dirty="0">
                <a:solidFill>
                  <a:srgbClr val="000000"/>
                </a:solidFill>
                <a:effectLst/>
                <a:latin typeface="Times New Roman" panose="02020603050405020304" pitchFamily="18" charset="0"/>
                <a:ea typeface="宋体" panose="02010600030101010101" pitchFamily="2" charset="-122"/>
              </a:rPr>
              <a:t>Xylem</a:t>
            </a:r>
            <a:r>
              <a:rPr lang="zh-CN" altLang="zh-CN" sz="1100" b="1"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是一家全球领先的水技术公司，提供各种水质监测</a:t>
            </a:r>
            <a:r>
              <a:rPr lang="zh-CN" altLang="en-US" sz="1100" b="1"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和</a:t>
            </a:r>
            <a:r>
              <a:rPr lang="zh-CN" altLang="zh-CN" sz="1100" b="1" dirty="0">
                <a:solidFill>
                  <a:srgbClr val="000000"/>
                </a:solidFill>
                <a:effectLst/>
                <a:latin typeface="Times New Roman" panose="02020603050405020304" pitchFamily="18" charset="0"/>
                <a:ea typeface="宋体" panose="02010600030101010101" pitchFamily="2" charset="-122"/>
                <a:cs typeface="Times New Roman" panose="02020603050405020304" pitchFamily="18" charset="0"/>
              </a:rPr>
              <a:t>处理解决方案。</a:t>
            </a:r>
            <a:r>
              <a:rPr lang="en-US" altLang="zh-CN" sz="1100" b="1"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Xylem</a:t>
            </a:r>
            <a:r>
              <a:rPr lang="zh-CN" altLang="zh-CN" sz="1100" b="1" dirty="0">
                <a:solidFill>
                  <a:srgbClr val="000000"/>
                </a:solidFill>
                <a:latin typeface="Times New Roman" panose="02020603050405020304" pitchFamily="18" charset="0"/>
                <a:ea typeface="宋体" panose="02010600030101010101" pitchFamily="2" charset="-122"/>
                <a:cs typeface="Times New Roman" panose="02020603050405020304" pitchFamily="18" charset="0"/>
              </a:rPr>
              <a:t>的竞争优势在于其广泛的产品线和全球化的市场覆盖。</a:t>
            </a:r>
            <a:endParaRPr lang="zh-CN" altLang="en-US" sz="1100" b="1" dirty="0">
              <a:solidFill>
                <a:srgbClr val="000000"/>
              </a:solidFill>
              <a:latin typeface="Times New Roman" panose="02020603050405020304" pitchFamily="18" charset="0"/>
              <a:ea typeface="宋体" panose="02010600030101010101" pitchFamily="2" charset="-122"/>
              <a:cs typeface="Times New Roman" panose="02020603050405020304" pitchFamily="18" charset="0"/>
            </a:endParaRPr>
          </a:p>
        </p:txBody>
      </p:sp>
      <p:sp>
        <p:nvSpPr>
          <p:cNvPr id="42" name="矩形 41">
            <a:extLst>
              <a:ext uri="{FF2B5EF4-FFF2-40B4-BE49-F238E27FC236}">
                <a16:creationId xmlns:a16="http://schemas.microsoft.com/office/drawing/2014/main" id="{471B2563-6355-4611-3D31-7B58905F2746}"/>
              </a:ext>
            </a:extLst>
          </p:cNvPr>
          <p:cNvSpPr/>
          <p:nvPr/>
        </p:nvSpPr>
        <p:spPr>
          <a:xfrm>
            <a:off x="7111263" y="1094260"/>
            <a:ext cx="2094490" cy="1329788"/>
          </a:xfrm>
          <a:prstGeom prst="rect">
            <a:avLst/>
          </a:prstGeom>
        </p:spPr>
        <p:txBody>
          <a:bodyPr wrap="square">
            <a:spAutoFit/>
          </a:bodyPr>
          <a:lstStyle/>
          <a:p>
            <a:pPr algn="ctr">
              <a:lnSpc>
                <a:spcPct val="150000"/>
              </a:lnSpc>
            </a:pPr>
            <a:r>
              <a:rPr lang="en-US" altLang="zh-CN" sz="1100" b="1" dirty="0" err="1">
                <a:solidFill>
                  <a:srgbClr val="000000"/>
                </a:solidFill>
                <a:latin typeface="Times New Roman" panose="02020603050405020304" pitchFamily="18" charset="0"/>
                <a:ea typeface="宋体" panose="02010600030101010101" pitchFamily="2" charset="-122"/>
              </a:rPr>
              <a:t>Ayyeka</a:t>
            </a:r>
            <a:r>
              <a:rPr lang="zh-CN" altLang="zh-CN" sz="1100" b="1" dirty="0">
                <a:solidFill>
                  <a:srgbClr val="000000"/>
                </a:solidFill>
                <a:latin typeface="Times New Roman" panose="02020603050405020304" pitchFamily="18" charset="0"/>
                <a:ea typeface="宋体" panose="02010600030101010101" pitchFamily="2" charset="-122"/>
              </a:rPr>
              <a:t>是一家以色列的物联网公司，专注于水资源管理和监测解决方案。</a:t>
            </a:r>
            <a:r>
              <a:rPr lang="en-US" altLang="zh-CN" sz="1100" b="1" dirty="0" err="1">
                <a:solidFill>
                  <a:srgbClr val="000000"/>
                </a:solidFill>
                <a:latin typeface="Times New Roman" panose="02020603050405020304" pitchFamily="18" charset="0"/>
                <a:ea typeface="宋体" panose="02010600030101010101" pitchFamily="2" charset="-122"/>
              </a:rPr>
              <a:t>Ayyeka</a:t>
            </a:r>
            <a:r>
              <a:rPr lang="zh-CN" altLang="zh-CN" sz="1100" b="1" dirty="0">
                <a:solidFill>
                  <a:srgbClr val="000000"/>
                </a:solidFill>
                <a:latin typeface="Times New Roman" panose="02020603050405020304" pitchFamily="18" charset="0"/>
                <a:ea typeface="宋体" panose="02010600030101010101" pitchFamily="2" charset="-122"/>
              </a:rPr>
              <a:t>的竞争优势在于其创新的技术和灵活的解决方案。</a:t>
            </a:r>
            <a:endParaRPr lang="zh-CN" altLang="en-US" sz="1100" b="1" dirty="0">
              <a:solidFill>
                <a:srgbClr val="000000"/>
              </a:solidFill>
              <a:latin typeface="Times New Roman" panose="02020603050405020304" pitchFamily="18" charset="0"/>
              <a:ea typeface="宋体" panose="02010600030101010101" pitchFamily="2" charset="-122"/>
            </a:endParaRPr>
          </a:p>
        </p:txBody>
      </p:sp>
    </p:spTree>
  </p:cSld>
  <p:clrMapOvr>
    <a:masterClrMapping/>
  </p:clrMapOvr>
  <p:transition spd="slow" advClick="0" advTm="2000">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a:cxnSpLocks/>
            <a:stCxn id="2" idx="4"/>
          </p:cNvCxnSpPr>
          <p:nvPr/>
        </p:nvCxnSpPr>
        <p:spPr>
          <a:xfrm>
            <a:off x="1889759" y="1483148"/>
            <a:ext cx="0" cy="3333750"/>
          </a:xfrm>
          <a:prstGeom prst="line">
            <a:avLst/>
          </a:prstGeom>
          <a:ln w="12700">
            <a:solidFill>
              <a:srgbClr val="0028BE"/>
            </a:solidFill>
            <a:prstDash val="lgDash"/>
          </a:ln>
        </p:spPr>
        <p:style>
          <a:lnRef idx="1">
            <a:schemeClr val="accent1"/>
          </a:lnRef>
          <a:fillRef idx="0">
            <a:schemeClr val="accent1"/>
          </a:fillRef>
          <a:effectRef idx="0">
            <a:schemeClr val="accent1"/>
          </a:effectRef>
          <a:fontRef idx="minor">
            <a:schemeClr val="tx1"/>
          </a:fontRef>
        </p:style>
      </p:cxnSp>
      <p:sp>
        <p:nvSpPr>
          <p:cNvPr id="2" name="椭圆 1"/>
          <p:cNvSpPr/>
          <p:nvPr/>
        </p:nvSpPr>
        <p:spPr>
          <a:xfrm>
            <a:off x="1762113" y="1228785"/>
            <a:ext cx="254819" cy="254819"/>
          </a:xfrm>
          <a:prstGeom prst="ellipse">
            <a:avLst/>
          </a:prstGeom>
          <a:solidFill>
            <a:schemeClr val="bg1"/>
          </a:solidFill>
          <a:ln w="12700">
            <a:solidFill>
              <a:srgbClr val="0028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1762113" y="2383628"/>
            <a:ext cx="254819" cy="254819"/>
          </a:xfrm>
          <a:prstGeom prst="ellipse">
            <a:avLst/>
          </a:prstGeom>
          <a:solidFill>
            <a:schemeClr val="bg1"/>
          </a:solidFill>
          <a:ln w="12700">
            <a:solidFill>
              <a:srgbClr val="0028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1762113" y="3538471"/>
            <a:ext cx="254819" cy="254819"/>
          </a:xfrm>
          <a:prstGeom prst="ellipse">
            <a:avLst/>
          </a:prstGeom>
          <a:solidFill>
            <a:schemeClr val="bg1"/>
          </a:solidFill>
          <a:ln w="12700">
            <a:solidFill>
              <a:srgbClr val="0028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1762113" y="4693315"/>
            <a:ext cx="254819" cy="254819"/>
          </a:xfrm>
          <a:prstGeom prst="ellipse">
            <a:avLst/>
          </a:prstGeom>
          <a:solidFill>
            <a:schemeClr val="bg1"/>
          </a:solidFill>
          <a:ln w="12700">
            <a:solidFill>
              <a:srgbClr val="0028B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框 118"/>
          <p:cNvSpPr txBox="1"/>
          <p:nvPr/>
        </p:nvSpPr>
        <p:spPr>
          <a:xfrm>
            <a:off x="2201279" y="1629771"/>
            <a:ext cx="7095120" cy="5847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solidFill>
                  <a:srgbClr val="505050"/>
                </a:solidFill>
                <a:latin typeface="微软雅黑" panose="020B0503020204020204" pitchFamily="34" charset="-122"/>
                <a:ea typeface="微软雅黑" panose="020B0503020204020204" pitchFamily="34" charset="-122"/>
              </a:rPr>
              <a:t>利用光学原理和传感器技术，通过测量光的吸收、散射或发射来确定水中污染物的存在和浓度</a:t>
            </a:r>
          </a:p>
        </p:txBody>
      </p:sp>
      <p:sp>
        <p:nvSpPr>
          <p:cNvPr id="25" name="文本框 119"/>
          <p:cNvSpPr txBox="1"/>
          <p:nvPr/>
        </p:nvSpPr>
        <p:spPr>
          <a:xfrm>
            <a:off x="2264177" y="1228785"/>
            <a:ext cx="1921186"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b="1" dirty="0">
                <a:solidFill>
                  <a:srgbClr val="0028BE"/>
                </a:solidFill>
                <a:latin typeface="微软雅黑" panose="020B0503020204020204" pitchFamily="34" charset="-122"/>
                <a:ea typeface="微软雅黑" panose="020B0503020204020204" pitchFamily="34" charset="-122"/>
              </a:rPr>
              <a:t>光学传感器术</a:t>
            </a:r>
          </a:p>
        </p:txBody>
      </p:sp>
      <p:sp>
        <p:nvSpPr>
          <p:cNvPr id="26" name="文本框 118"/>
          <p:cNvSpPr txBox="1"/>
          <p:nvPr/>
        </p:nvSpPr>
        <p:spPr>
          <a:xfrm>
            <a:off x="2201278" y="2689457"/>
            <a:ext cx="8287913" cy="5847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solidFill>
                  <a:srgbClr val="505050"/>
                </a:solidFill>
                <a:latin typeface="微软雅黑" panose="020B0503020204020204" pitchFamily="34" charset="-122"/>
                <a:ea typeface="微软雅黑" panose="020B0503020204020204" pitchFamily="34" charset="-122"/>
              </a:rPr>
              <a:t>传感器和监测设备需要能够连续地获取和传输水质数据。通信技术，如物联网（</a:t>
            </a:r>
            <a:r>
              <a:rPr lang="en-US" altLang="zh-CN" sz="1600" dirty="0">
                <a:solidFill>
                  <a:srgbClr val="505050"/>
                </a:solidFill>
                <a:latin typeface="微软雅黑" panose="020B0503020204020204" pitchFamily="34" charset="-122"/>
                <a:ea typeface="微软雅黑" panose="020B0503020204020204" pitchFamily="34" charset="-122"/>
              </a:rPr>
              <a:t>IoT</a:t>
            </a:r>
            <a:r>
              <a:rPr lang="zh-CN" altLang="en-US" sz="1600" dirty="0">
                <a:solidFill>
                  <a:srgbClr val="505050"/>
                </a:solidFill>
                <a:latin typeface="微软雅黑" panose="020B0503020204020204" pitchFamily="34" charset="-122"/>
                <a:ea typeface="微软雅黑" panose="020B0503020204020204" pitchFamily="34" charset="-122"/>
              </a:rPr>
              <a:t>）和云计算，可以实现传感器数据的实时传输和远程访问，使用户能够随时随地监控水质状况</a:t>
            </a:r>
          </a:p>
        </p:txBody>
      </p:sp>
      <p:sp>
        <p:nvSpPr>
          <p:cNvPr id="27" name="文本框 119"/>
          <p:cNvSpPr txBox="1"/>
          <p:nvPr/>
        </p:nvSpPr>
        <p:spPr>
          <a:xfrm>
            <a:off x="2264175" y="2289347"/>
            <a:ext cx="2548145"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b="1" dirty="0">
                <a:solidFill>
                  <a:srgbClr val="0028BE"/>
                </a:solidFill>
                <a:latin typeface="微软雅黑" panose="020B0503020204020204" pitchFamily="34" charset="-122"/>
                <a:ea typeface="微软雅黑" panose="020B0503020204020204" pitchFamily="34" charset="-122"/>
              </a:rPr>
              <a:t>实时监测和通信技术</a:t>
            </a:r>
          </a:p>
        </p:txBody>
      </p:sp>
      <p:sp>
        <p:nvSpPr>
          <p:cNvPr id="28" name="文本框 118"/>
          <p:cNvSpPr txBox="1"/>
          <p:nvPr/>
        </p:nvSpPr>
        <p:spPr>
          <a:xfrm>
            <a:off x="2201278" y="3749143"/>
            <a:ext cx="8287913" cy="5847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solidFill>
                  <a:srgbClr val="505050"/>
                </a:solidFill>
                <a:latin typeface="微软雅黑" panose="020B0503020204020204" pitchFamily="34" charset="-122"/>
                <a:ea typeface="微软雅黑" panose="020B0503020204020204" pitchFamily="34" charset="-122"/>
              </a:rPr>
              <a:t>自动调节和控制水处理过程，以维持水质在安全范围内。此外，决策支持系统可以利用监测数据和分析结果，为用户提供决策建议和优化方案。</a:t>
            </a:r>
          </a:p>
        </p:txBody>
      </p:sp>
      <p:sp>
        <p:nvSpPr>
          <p:cNvPr id="29" name="文本框 119"/>
          <p:cNvSpPr txBox="1"/>
          <p:nvPr/>
        </p:nvSpPr>
        <p:spPr>
          <a:xfrm>
            <a:off x="2264177" y="3369529"/>
            <a:ext cx="2723992"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b="1" dirty="0">
                <a:solidFill>
                  <a:srgbClr val="0028BE"/>
                </a:solidFill>
                <a:latin typeface="微软雅黑" panose="020B0503020204020204" pitchFamily="34" charset="-122"/>
                <a:ea typeface="微软雅黑" panose="020B0503020204020204" pitchFamily="34" charset="-122"/>
              </a:rPr>
              <a:t>自动化控制和决策支持</a:t>
            </a:r>
          </a:p>
        </p:txBody>
      </p:sp>
      <p:sp>
        <p:nvSpPr>
          <p:cNvPr id="30" name="文本框 118"/>
          <p:cNvSpPr txBox="1"/>
          <p:nvPr/>
        </p:nvSpPr>
        <p:spPr>
          <a:xfrm>
            <a:off x="2201278" y="4808829"/>
            <a:ext cx="8287913" cy="5847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1600" dirty="0">
                <a:solidFill>
                  <a:srgbClr val="505050"/>
                </a:solidFill>
                <a:latin typeface="微软雅黑" panose="020B0503020204020204" pitchFamily="34" charset="-122"/>
                <a:ea typeface="微软雅黑" panose="020B0503020204020204" pitchFamily="34" charset="-122"/>
              </a:rPr>
              <a:t>通过直观的图表、图像和报告，用户可以清晰地了解水质监测数据和分析结果。用户界面应该易于使用，并提供实时警报、数据查询和报表生成等功能，以支持用户的决策和操作。</a:t>
            </a:r>
          </a:p>
        </p:txBody>
      </p:sp>
      <p:sp>
        <p:nvSpPr>
          <p:cNvPr id="31" name="文本框 119"/>
          <p:cNvSpPr txBox="1"/>
          <p:nvPr/>
        </p:nvSpPr>
        <p:spPr>
          <a:xfrm>
            <a:off x="2264176" y="4439901"/>
            <a:ext cx="2723991" cy="40011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b="1" dirty="0">
                <a:solidFill>
                  <a:srgbClr val="0028BE"/>
                </a:solidFill>
                <a:latin typeface="微软雅黑" panose="020B0503020204020204" pitchFamily="34" charset="-122"/>
                <a:ea typeface="微软雅黑" panose="020B0503020204020204" pitchFamily="34" charset="-122"/>
              </a:rPr>
              <a:t>数据可视化和用户界面</a:t>
            </a:r>
          </a:p>
        </p:txBody>
      </p:sp>
      <p:sp>
        <p:nvSpPr>
          <p:cNvPr id="7" name="文本框 6">
            <a:extLst>
              <a:ext uri="{FF2B5EF4-FFF2-40B4-BE49-F238E27FC236}">
                <a16:creationId xmlns:a16="http://schemas.microsoft.com/office/drawing/2014/main" id="{308BA391-2431-AB25-CA26-14D7AD9702BF}"/>
              </a:ext>
            </a:extLst>
          </p:cNvPr>
          <p:cNvSpPr txBox="1"/>
          <p:nvPr/>
        </p:nvSpPr>
        <p:spPr>
          <a:xfrm>
            <a:off x="-1060216" y="130283"/>
            <a:ext cx="6101860" cy="769441"/>
          </a:xfrm>
          <a:prstGeom prst="rect">
            <a:avLst/>
          </a:prstGeom>
          <a:noFill/>
        </p:spPr>
        <p:txBody>
          <a:bodyPr wrap="square">
            <a:spAutoFit/>
          </a:bodyPr>
          <a:lstStyle/>
          <a:p>
            <a:pPr marL="0" marR="0" lvl="0" indent="0" algn="ctr" defTabSz="457200" rtl="0" eaLnBrk="1" fontAlgn="auto" latinLnBrk="0" hangingPunct="1">
              <a:lnSpc>
                <a:spcPct val="100000"/>
              </a:lnSpc>
              <a:spcBef>
                <a:spcPct val="0"/>
              </a:spcBef>
              <a:spcAft>
                <a:spcPts val="0"/>
              </a:spcAft>
              <a:buClrTx/>
              <a:buSzTx/>
              <a:buFontTx/>
              <a:buNone/>
              <a:tabLst/>
              <a:defRPr/>
            </a:pPr>
            <a:r>
              <a:rPr kumimoji="0" lang="en-US" altLang="zh-CN" sz="4400" b="0" i="1" u="none" strike="noStrike" kern="1200" cap="none" spc="0" normalizeH="0" baseline="0" noProof="0" dirty="0">
                <a:ln>
                  <a:noFill/>
                </a:ln>
                <a:solidFill>
                  <a:srgbClr val="0028BE"/>
                </a:solidFill>
                <a:effectLst/>
                <a:uLnTx/>
                <a:uFillTx/>
                <a:latin typeface="微软雅黑 Light" panose="020B0502040204020203" charset="-122"/>
                <a:ea typeface="微软雅黑 Light" panose="020B0502040204020203" charset="-122"/>
                <a:cs typeface="+mn-cs"/>
              </a:rPr>
              <a:t>04.</a:t>
            </a:r>
            <a:r>
              <a:rPr lang="zh-CN" altLang="en-US" sz="4400" i="1" dirty="0">
                <a:solidFill>
                  <a:srgbClr val="0028BE"/>
                </a:solidFill>
                <a:latin typeface="微软雅黑 Light" panose="020B0502040204020203" charset="-122"/>
                <a:ea typeface="微软雅黑 Light" panose="020B0502040204020203" charset="-122"/>
              </a:rPr>
              <a:t>技术支持</a:t>
            </a:r>
            <a:endParaRPr kumimoji="0" lang="en-US" altLang="zh-CN" sz="4400" b="0" i="1" u="none" strike="noStrike" kern="1200" cap="none" spc="0" normalizeH="0" baseline="0" noProof="0" dirty="0">
              <a:ln>
                <a:noFill/>
              </a:ln>
              <a:solidFill>
                <a:srgbClr val="0028BE"/>
              </a:solidFill>
              <a:effectLst/>
              <a:uLnTx/>
              <a:uFillTx/>
              <a:latin typeface="微软雅黑 Light" panose="020B0502040204020203" charset="-122"/>
              <a:ea typeface="微软雅黑 Light" panose="020B0502040204020203" charset="-122"/>
              <a:cs typeface="+mn-cs"/>
            </a:endParaRPr>
          </a:p>
        </p:txBody>
      </p:sp>
    </p:spTree>
  </p:cSld>
  <p:clrMapOvr>
    <a:masterClrMapping/>
  </p:clrMapOvr>
  <p:transition spd="slow" advClick="0" advTm="2000">
    <p:randomBar dir="vert"/>
  </p:transition>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4BA630DD-5EEA-4F6F-AB26-95D2F8578A27"/>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Content List"/>
  <p:tag name="ISPRING_PLAYERS_CUSTOMIZATION" val="UEsDBBQAAgAIAESohkvs4mgQiQQAADASAAAdAAAAdW5pdmVyc2FsL2NvbW1vbl9tZXNzYWdlcy5sbmetWN1u2zYUvi/QdyAEFNiAzW0HtCiGxIEsMTYRWXIlOU42DAIjMTYRSkz149a72qvsZm+wq13sXXYz7C12SMlJnLaQZAeIDZPK+c7vdw6po5NPqUBrlhdcZsfG68ErA7EslgnPlsfGPDz9/p2BipJmCRUyY8dGJg10Mnz+7EjQbFnRJYPfz58hdJSyooBlMVSr+zXiybExG0WWN52Z7mXkeGMvGpGxMbRkekuzDXLkUn7zw9t3n16/efvt0ctGrgtMMDUdZxcIaaQ3rzoAuaHvORGgYSdy8UVoDNV3PzlvHjrExcaw+dFPeubjc2Oovlvl5r6P3TAKHGLjiASR64U6Fg4OsW0ML2WFVnTNUCnRmrOPqFwxyGPJc4YKwRP9IJawkVWsTZntTU3iRj4OQp9YIfFcYxjIPN98p2FpVa5kDuoKlPCCXgmWaJ1QMfr5bc4KUE1LqCgEf+WKw3/KlPJs0KraNxfEHUeh5zlBhF17u2MMcZYgO6dKTU8U3wywDwA5LVi+h2ykq0yLI1OIfggTMp448AmVCRO+XAn4lH3tmGHIwYxlbVJQI9iH6gqChefbKmigClF0S4vio8yTnfp4mKg2YOJaHpSgFT4ADxXGFhhyzKFv5DmLyzawKQ4Cc4yjkXcBhQy88/pIeGdAt7M+Epc4AIrgoE3GNc/J2FQFryi2rf8tv2KqyllsEI1jkFPhW3NZFbCjQgos0EwrBv3UBPj9HNJGTOcrNK5RIbp6teRrBnbkCctbFUFnsbCtquj9nPwUnZrEwXYEZWV7iyjULU9pTOkGZbJENFnTLGboisW0glrfwLOEJ/qZyrPW/6HivyJaNl3lRdOQXBtfvDjQHhI60EgXNM86UPwR1E47/IKHVQHulSVLb8s2L1Tsm0gMnsSKQ/1ShPuqU13ycqBHj/Tv6U5gYdf0ifc0VVjwtBL1hDm4Fu8s61tErUbsF/gde7ol/6ktCeo5MiLQnEdcdpfAcHJQsxKGveguRdxTUDSrxxHMK5Jd99Dpeg2AK9G+GOcQqh0TziGEPeQXeBSQUPGCXRW8bD1iaXLVCfpyamM40wpWsntuX7FrCac5wei6PmnBxNWZHuyhrBeJHxwEd8Zqg+KCQcu6+MAkwVPwP+mAOZ/ibQTrYbgTiYWsRKLJL/iNHoiQmyplnx8xr3OZ6l1Bi23x1wP55BArauf8Wumsx1Hpjr+d8/uAvvtnOcCmb00iy3QtrC5FiuuioxBQSIXCCYPIMUdKHLiU0jJewcHjWlZZ0hGovtfY+NQEsMbngNE8Xv3z2x8dMR5ZUu+iZvfHXiDQGFQXxXdgP7uyZMUvbSChOdqV04suUs09cCv3799//ff7n62CBIrwSa5btJ5MqUxha9CuF2q8yZkZhqY1mQINAl31ssrhlNsHYWr6Z9AK9YXFGE5pfgN9NJRS9ELRkVb1V/bTfn8Tr0rBM9ZH9rBJpBwOySwybVu/lgDuCR7f1CM3gctX3LyfEHLZGcyamC602Ud4LOFlT0A92bZNCHher+9Zvv580N2tCv1u5+jlg1c9/wNQSwMEFAACAAgARKiGS03wALexAwAAOQ8AACcAAAB1bml2ZXJzYWwvZmxhc2hfcHVibGlzaGluZ19zZXR0aW5ncy54bWzlV19vGjkQf+dTWHvqY9kkTZo0WoiqBFRUAlzY3rVPkVkPrBuvvV3bUPp0n+Y+2H2SG6+BwEHbpT2qShWKwOOZ3/yfiaOrj5kgUyg0V7IRHNePAgIyUYzLSSN4E7efXgREGyoZFUpCI5AqIFfNWpTbkeA6HYIxyKoJwkh9mZtGkBqTX4bhbDarc50X7lYJaxBf1xOVhXkBGqSBIswFneOXmeeggwVCBQD8y5RciDVrNUIij3SrmBVAOEPLJXdOUdEWVKdB6NlGNHmYFMpKdq2EKkgxGTWC39on7rPk8VA3PAPpYqKbSHRkc0kZ484KKob8E5AU+CRFc89PAzLjzKSN4OTUoSB3uI1SYnvXqUO5VhgDaRbwGRjKqKH+6PUZ+Gj0kuBJbC5pxpMYb4jzvxHcxPfDbuemdd/rx63h/av4tutt2EMobr2N9xCKO3G3VYn/1btB667b6b2+j/v9btwZPEphiDY8jMLNEEQYKmWLBFYRiExqs5GkXGDR/ScuGgyWraDFBGLV5piVMRUaAvI+h8nvlgpu5ljdR1jdDwD5S51DYu5cHhqBKSwEj3AeEA3D5KxyfPZilePziw3XQ6/90a2dVkbUGJqkWA1IK02LwnXSkm2s5IZr7kxGSrCVQ5CNgPVoBms1Pnzgso2cxwEZYxIEuvqy4FQEhBt0PVkJazvShpuyl9rrnASxsOmB3A63QpGktNAbEV9F3VVy0vxTWcHIXFki+AMQowjmzmb4KwWyXvJkXKispGJTGqIFR41TDjNgVz6QHvBzit6hisyiJE6AXIDxGj5Y/omMYKwKxAU6xXmBdK49fn0v4Jxq/QhKlzY+8YXf6d203j5xDlI2pTLZExwTDlluDoJP50Qqs5TDcCTUaiiTwjgr76r4Vv/2NGieWeHT/H8nYw36gCk5jJZ9EvNVCyqrTem0bETXXCU0tiDHlHhMvEhwXHBpoSpgQiVRUswJTXAka9fWU66sRopvYA+tv91CL0+4LE8THG2osWBQVII8Oj55dnr2/PzixWU9/Oevv59+UWixrAaCOnV+W11/dr19ReoLS25Ltq2KzNUc29K6exMvFsz2CI5Ctxp2b4pyof2Mi6L/JsY4tarkc3DX+qMKXw8DVqnkWsNKcP0qXP3XVbju/BIcrC3ASibg0Jz4IYBjU/CMY7kcrAV+SEF+178uvpoPU5A/b8i+p4d/lYj50+r9sPFgiMKdby13k3HJM4yj2zerB1rz7PQInyA7r2o1RNt87jZr/wJQSwMEFAACAAgARKiGSzgBcUK0AgAAVAoAACEAAAB1bml2ZXJzYWwvZmxhc2hfc2tpbl9zZXR0aW5ncy54bWyVVm1v2jAQ/r5fgdh30nUvbJKL1FImVWJrtVZ8d5IjsXDsyHbo+PfzK3EggQyrEn7ueXzn891RJHeELT5MJijjlItXUIqwQhokYBOS303TRinOZhlnCpiaMS4qTKeLjz/tByWWeU3F9yDGarY4g9bN3H7GSLyPr3OzhgQZr2rMDmte8FmKs10heMPyq6GVhxoEJWynmTc/5svVoANKpHpSUHViWn03a5ykFiAlmJC+rcy6qqI4BRo83djPSE3r6vLtT2R7IomysvtPZg3JalzASZJvzRrmM316VzA367JAwV+lqZ9vzRqkUnwA0T388YtZgwpeN/X/1EgteGES2tVcfsSjhnKc6/YzUd2YdVVgLmQcXX0Fnx5718eI5L/GfY9MuwpOX0xeTwaCefSUwkKJBlASds4mS/7+3CjdH8EeIy3nRcf8ghsZs1qs5f2Bd8LyiOSBlrHhtKlg6cKNiF285S+XD3ZSLLaYSs89YlGAAvYejCJswZb5W2f1jBmBLfOVkhyeGT2c0U8tThNe+AH7t7ycfG0FhvU25CvsgtV4Wpu+lZFrDwROxXNYSBPOG6nAvBpKLOZCSs5iQgzvSYEV4eyX4aUHexmJkhODL7T+skKKKAp91WZj1DM6fi+77xajt3ar0f0mtJdz+4nSI/xuipXCWVnp3yQ5nXid7hGdmGnSrzBDUtNBPLEtjzTW95CowmIH4o1zOtYN4wrk2OO5a60hOkqiHKCkP8vIH9KXftZUKYiVfjUCoWy6mOOVpCip/lMbAu+QdwUDRqdUpT6OYXKsygjwJQBYZOWxANzOmaqGKkJhD6H1I8DeeOhqSOoiHaq3e7WGrYorziOjStJPirZUYl7X0CPY6Lj6Fc4youwVTqW9WqfzwxCOju7M5TDOTPXFJAf4auocre3nSdSg+W/yH1BLAwQUAAIACABEqIZLOD/HHIQDAABKDgAAJgAAAHVuaXZlcnNhbC9odG1sX3B1Ymxpc2hpbmdfc2V0dGluZ3MueG1s3Vdfb9MwEH/vp7CCeKTZxmBjSjuhLdUqylrW8O9pcuNrY+bYIbZbyhOfhg/GJ+Ect91Kx0gRQwhVU5fz3e/ufnfnS6PjT7kgUyg1V7IV7DZ3AgIyVYzLSSt4nXQeHQZEGyoZFUpCK5AqIMftRlTYkeA6G4IxqKoJwkh9VJhWkBlTHIXhbDZrcl2U7lQJaxBfN1OVh0UJGqSBMiwEneOXmReggwVCDQD8y5VcmLUbDUIij/RSMSuAcIaRS+6SouLM5CIIvdaIpleTUlnJTpRQJSkno1bwoLPnPksdj3TKc5COEt1GoRObI8oYd0FQMeSfgWTAJxlGe7AfkBlnJmsFe/sOBbXDTZQK22dOHcqJQgqkWcDnYCijhvpH78/AJ6OXAi9ic0lzniZ4Qlz6reA0uRz2uqfx5Xk/iYeXZ8nLno9hC6MkfpdsYZR0k15cS//s/SC+6HXPX1wm/X4v6Q6urZCitQyjcJ2CCKlStkxhxUBkMpuPJOUCe+4HXjQY7FpBywkkqsOxKmMqNATkQwGTV5YKbubY3DvY3FcAxXNdQGouXB1agSktBNdwHhADw+Ksavzk2arGB4drqYfe+3Vat0YZUWNommE3oKwKLQpvipZqYyXXUnPPZKQEWyU0RpYF5vK85FQEhBvMLV2dGseA6XCB/Dvb3eZYmo3k0oyWeo3DFY+uN9P2W2UFI3NlieBXQIwiWA2b438ZkJtNTMalyiupoNoQLTgDMuUwA3bsqfGAP3P0Hl3kFi1xpAsBxnv4aPlnMoKxKhEX6BQvAJRz7fGbWwEXVOtrULqM8aFv5e75afzuoUuQsimV6ZbgWELIC3Mv+HROpDJLO6QjpVZDVRTGWXVWJ7fm75dB89wKX+Y/XYwb0PdYkvvxsk1hfhlBbbcZnVaD6IargsYR5FgSj4kHKY47lxbqAqZUEiXFnNAUL1ntxnrKldUo8QPsofXvR+jtCZfV0wT3MXosGZS1IHd29x7vP3l6cPjsqBl++/L10Z1Gi/UzENS58/vn5KcL6xdWd6ytDduOKnPXc2zD6+27dbEyNq/gKHQX9u13f7Wi/s7V33+dYOZxnQoNLuI3dfTOkYJaTRQPa8H162j1X9TRuvBrbXBjpdUKAa/BiR9rvAgFzzk2wL019V9psbtfL3wD/qEW+3dJuHPO/lsO/NPqPXztxTsKb/3N0kD5+u+/duM7UEsDBBQAAgAIAESohkvQmuqLlwEAAB4GAAAfAAAAdW5pdmVyc2FsL2h0bWxfc2tpbl9zZXR0aW5ncy5qc42UTU8CMRCG7/yKTb0agviBejOCiQkHE7kZD2UZlg3dtmnLChL+uzsFYdudFTuX7Ztn3+lMM912kmqxlCWPydZ/+/1buPcaoObMCi5DXbToBerMinwGk7wAkUtgEVL+/nqUdyeCMmbSm04372hra35MEbQmNENoltBKQvsitDVqcy5sXfwOCjsUtS+o1uXpyjklu6mSDqTrSmUK7hl28eJXvb4IViWYM+icpxCYDvxqI0+OtwOMOpeqQnO5GatMdac8XWZGreSsLf9io8FU973cA72HwfMosBO5da8Oijjx6B6jndQGrIVD3rsRBgkLPgVR8+359QcaGDcLiugyt7n7pZ+uMOq05hk0u9THCDFZeTW4AUaTc7B2e+K6jxEQgm/ANKyGNxgBqPRK/+MCtVEZdqSBNnt+RIXis1xmh9Q9DJLDw6JtW/dOhfrjD1kwQioaoQUxkUXbu0FNfTy5jpxcG6UdU78KSpSUqChRU2J5FIPzuPglwf1HwrhzPF0U1QNRvY1VJ7hZgpkoJaoCPs8dNc7V2f0AUEsDBBQAAgAIAESohks9PC/RwQAAAOUBAAAaAAAAdW5pdmVyc2FsL2kxOG5fcHJlc2V0cy54bWydkbEKwjAQhvc+RbjdxG6lJHUT3Bx0lpqmGmkvJZdaH9+UinSRgEMg//F9PyQnd6++Y0/jyTpUkPMtMIPaNRZvCs6n/aYARqHGpu4cGgXogO2qTNq8wKM3ZAKxWIGk4B7CUAoxTRO3NPjYQK4bQywmrl0v4ukditkUw6LC4pb2L/szgyrLGJPX0XbhgFW8x7QgjLxWMDsXjdxi60D8AhqTAEyqwVACaH0CeAwJwI8rQIrvm+ekRwrxo2KQYrWeKnsDUEsDBBQAAgAIAESohkvZnKM3dAAAAHQAAAAcAAAAdW5pdmVyc2FsL2xvY2FsX3NldHRpbmdzLnhtbLOxr8jNUShLLSrOzM+zVTLUM1BSSM1Lzk/JzEu3VQoNcdO1UFIoLknMS0nMyc9LtVXKy1dSsLfjssnJT07MCU4tKQEqLFYoyEmsTC0KSc0FMkpS/RJzgSpfzJj4or/9acfsZy39zyatfTZl39OZK5T07bgAUEsDBBQAAgAIAESUV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ESohktfiFvqaggAAJEgAAApAAAAdW5pdmVyc2FsL3NraW5fY3VzdG9taXphdGlvbl9zZXR0aW5ncy54bWy1Wktv48gRvudXNBQskACB9aBeDjQK+GjZxMiUVqTtmQSBQIltiTDJVsiWZrzQIYcFNrdFghwS5JRLkEuOOQVI/kuAnWz+RaqbpEXKkkzaE3FsDKvrq6quVz/kXnTvBuo6YtR3v7KZSwOTMOYGi6j/A4R6c+rRcBySiLCouqPcuoFDP+jBHeU0oEbMDhw7dFQ+GvVraCA+qNuRu1oX3ppKs4E6TdzAXaThlgpj55J2LqkwpjXqaq+6JyKWG5I5Cdhhqb1qbvQpQA8iEjI9cMjHvpTnzg7lZ3AR2o4LfFG/3eTPNtW61Zr8Qc16q9PC24YsSVIbqS2trtW2nc55R64jXGu2atJW6TakhoTqrVb9vL2tdxotCd4G522Q0sTnbdTsNJsNbdvADUAjWVa0hrrtSOf1ugzacPdc3Q4GSqdWQ/V6XWpq21ZbGig1BNwSyJClLnegpEmK1N7KilzvSmigDpRBc4s13FZbqNvA7Vpt21QUqVbbOXc3u6y7dtTC00nd+YzAgyE4OMpzq3oguXrzdRgCs0X8lWczggLbJ28q3//ht99/+813v/nTp6+//fS7v336/T+/++NfK0mKinROAalleWpMBDIX1z8orVcVYymjsC1bHFk6cp03ldmaMRqczWnAwOCzgIa+7VX6P4zzJ5ldESTdkLAM7s6ek526jvgUhSW6IKfhOQWaU39lBw9DuqBnM3t+vwjpOnAKmbl8WJHQc4N74K6dd1R8UpHnRkxnxM/Zh7v8KQ5bQc+KCDevjflTCOnZM+KlGmviUwK3U/m8R/agGzdymYDKdf6cgq7sBdkLQIM/pzEBaMmDOvx5HsTIRwbsEm8Bp3V49gMJ80rilnkSRVfrVdl8WoV0wZ2dxz0f6EecR6EDBQtuYY0/hUB8glxhoSglbhPz1/YYk9f9XtLzQQsEN9tcEpIQOVam6uhqLBvvp8PRxWiq6BeVvhpXJeJl+aNGu/ux3mr/uFdNcAUlmVfycJiXhYSwVq2YLMOajIZTEIiHUwO/syp9/rs0dHRtDXUDV/rJf0oLGE/wTaXPfxeBXk8m2LCm5lDX8FQ3p8bIEn4ZYgtrlf57ukZLe0MQo2jjkg+ILQmC9uyGBEWe64gB3rLdYE0K6NNGV7JuTCfYtCa6aukjo9I3aRg+/ERIttdsCcmztCPkuJE984gj1EKKiHHeXkC72KMh+MeWLnBS33aDsyLaJ/KtblxMrdFoaE6xoaWUSh8HDtJCm2sqL2gim3gCMkIb1vKXwaci+4QEJHteaSGX+sXlEH4sbsilu1h68MNeYM0YQ0jGJCgAhMTBE8g607wdTTTuQ1CIbLSyo+gDDZ1c0mRDV0C2bqgjSE3Vysi3uJhUNgTeDeaQOmTOCsi7wqYpX+CpMnoHOQ61OSoJGr2FknxbEvQem1BD2CwAM+Qb/ULmFcHLMC2QtAbnNs937wHZ8znguDc3Ll1HQOEehjIR1RidldZk4i+vIZC6PDxS7bFgcLZ4W7gbAqaEDixzBXRBG1KxxrPry2v959OBrA+xNoV000a3U0t0Sa7Utx9QQBmynY0dzAmakbm9hkp4gDHHdcQYj7ww4Vdr9ytks6T/fJG0LkPD7754gUm5hnfAMtgxgzLYpqzYc9q525IZvNAQnutHrSjigBebYKrYkCf66POEKHL9tRd36c8RqEfjygbrWTte76/iYfs/GGPGLVjRoaMpLi0FwrAS8yUHFk+vFFA3BqBuHPdzaPj8lFpKgDFKZBgUvULMDXguZ8gNeLSciFusmLoFm61bMuOnjwJgUatx1A7Hm58RPQKH9MdSnZE7Cvslj9ibeCMDa5cIf5EoZ7ZKuaXF0q0hGG6AzEWcVCDVc31+hiom9voKp66IV4PcfG7p2nNEdXvuvVgRwM9rnzzdh92F1BdUz47SvI4XpZ+90pB4ipNY77jcBuKxQAvHKlOfr4qYieWJejlVZUPF/ETB69krjoPq4D4ZWuZ0KCtcApSJb7P5ElbhO37OKy4rPhFoeCCDvGTyJrHD+fLfv/5LcTF79sRUlFB/WlYOFD/vmvhR3i8Mykj0ywJyLFnJQ8VLQWByoEqh//nXP/77578XweqQn5/lxGLHq5JPfX7DVUg1VEASRdmyZPXyCorEFDVB1yFsBUsKuZInb6Hvia1+pX9lh/fQNy1KvbKChON5arLSNuxOuGvmuQEpCX/1QsQnb+njqaxp4ugPJeq58/t49XXg/JLc8iGPLsrIUy9lA5rznkjiuKy8TLG2pU0LOkL8vusHm4NL3SNhd5/i2dDCWe56JmAh9cb8YuvpTS4w8Hs4SOM+C/mJPn3LckRL+iGJXcKVpexzjsGEMd8qZnh3tH3uCS8dJ8OaEPb5bqgHi4IaTybDnqfvo1RVEde+/TvbixLEI+2J4XDGSoYylu+I+/wG+cie8GeI+/wmX1BGcKh7AtofySLTqzjFDrP0IoEDHhKIFpXwpG95Hm7BkF/JRhmTEkKe06cO6Yt10XJ9ktQyp2UNrh6xuBc8bl2uOGb2IKYd8a8ccgO73K2eTt4ec5lHjme2mAfUXzb64v1Q+ic8h/I//upg3xkxFbGHFXlTgUOIPV/yNh9VUCLjTYW7M/5+5hhulTYz3ssySGHNaagvmrno5aVUBryFl1NF41I/DepVn/ipVz0VoV4i9ngAg7U/IyGGHHBJmpx5WpZ7md6C3YjNaB52ZDCLZ0sQHcDpKMVkCLm0Ehuqx6SK37IMsK1krkc2JG1UGULGN6en34ugOE7ntsyG5I5lszuhlC6CpNPtUjHLnR84ChOnsYO4eKRk0TF7FonpH+hW6dKTUXZgNUrbNM/3LGtMyGXuAWXAeywAvWp2lYUu9eRb1n0aQEHe0b86+B9QSwMEFAACAAgARKiGS97c6LA+EQAAlyEAABcAAAB1bml2ZXJzYWwvdW5pdmVyc2FsLnBuZ+1afViS996nU1utltZaR5cvrHU2t1qamlK+rjRdW2ZqaaVIxdQlCZECviGdWmUluj01tUiYuXwXjpmiNwqtNlmBupIXEwEXJQoC0ztU3uS5tbWzPee5nv+f6/IPLu7fh/v63d/Xz/fzuy8u7tsbuXL5uuUwGGzl7k/DY2GwxQQY7G+/LHsdQhC1hx5AX4syYyN3wpi9rmPQYknajqgdMFhzyQrr0deg9RsnPz2UCYO9lTX3WaRIhWfDYOs/3h2+Y392sk4edflEWgf/V9s1K6wAVnNmMf69axdHP33ttV3vhy9967X1Hy4hvB0Tjn8rfMvibz9ctvqNwsIH/1i3ak/qo5mdjEy2+kHO1BVOvbaVZMOgHJOySE2t6cbDB1rTbfX10wUnfalsRa52pFWazMl5/m0Ctss6KYAMCjpW9aheWi8bmdgrsj33ohx3glwZvr2fR8W7EHCdExGBG6C7yuoC9P4aRYFFR5zz1DPROHTWvCcVsRoGOy2ID54edqTMhAW+Wn1Hg+755PWYpTDYqj2iRVAU1kBRgv0Q7gbBWxbgBXgBXoAX4AV4AV6AF+AFeAFegBfgBfj/HexutRkoPGj97pXaxTDYsg80EHrmYgB0Ej5y0wGCy/8vmLhP1GUaoSH6Qu3WHt++oExQFBctz9fEMY45tvalK8UhjeQnOlXmp+1ydzF3Eax9K9iRSFJcvVlgn7wPnz3JAjnX2aXvCEjSCgjKpCv1bgQWb9bcow6Z7pgqS6G0emEYRIv56ls4tmUQAZ3jR8QJqK6HiGiNldnWJBs51JNJ7Ylhj3nKeKyuKn2Hmo6h7HBIsNyRSWuu5nIqMErr8NLQdnFUInnEl9Ex9+JAQTB5UUwCGoti07K5Nh2OhwlQgxylTV9Btl9hWJ9VHgd1sWBPfyqBRjXNmqW8kK0ZSVytDhgLOXWJMOSnLOO+uNUky2k0HXgadyPJ1YztVC7OviG6PFizrTupHkfWJuqIfel07BPMPrauTtk+EKhhNpfDWwdr5NyQWyKZztVSvbdYCdKnh+gfkvoTooMmfuR4NrzbKNj07kOLYporY2nzb0TqLJc6BtVw+wxf+QZneQ0+8apj/vBil7OdpQ2s1hM9iGqx7ebOumqqQZ0SKCc/e1s74I/KwCAp8jKMuXOo7obFbRbQI+kiq/td1ffJwznmsRqZ6ke/sTayZHNmlMY/5PnlnLxI5PTn+E4sihHL7n1bPuVav/eM9hnAlew+hehrPPNd4K9MUurImjGAiWSWqMQFjMV1ilv1XzcYpL/VnWbJ6rmsVXD2k8J73ig5vDuQvXY3yEk3kA15si2u/vJIB2Rkxv2ZAll+a49qNp9ZyykhzZByEArDoqC9mgqLfuZkBpDBIAiSaEATJyP0q1rOqrkIYSs+AnTbRTPlg8zV8TFbGOW4pxWAJY79IFd2wCqS+rVpLROeh89JC+svVXlHvzN9YXm1Eck258gyOFCKRgM0FoCh8FMWcky34wLVnNiwpqrEaSH0UE8NrglA3/fTtFGgEGRoyin1PNYagtNNqFpETb672MH8dR4D8juHutb48OIe133tbHgdXyDPQNzErrxhLlhZ5TMC7yYQQeXaKJp+A5+Jlpr0Zlvxo2D3vsrE6cbEEVeA0Aek9FYmIk7aNFXZUispqwELFwIpzBjymy2yWfJFYMUjnTZOI7l2U0ZHU9eMYwdPBNfRxRfzo5yyphs4OvcUEUGKCpfrX+0EbZvaPwMVhbSXdxkrv2vkjFCcv+/XnT3EFrbW29sqZUstq/7ThcqQWPZx+nLAnFitx9VtY5mXPXd9DCpF4ueqDaUpszTgUE9oCPdgt5IjTlEB5zMocWxdyKnxAGKFISZSTuKCFbQyVIFpJJpi7v9hfX9THhQwBzmQJveRb/tg9DM2dhjomnl6WTcxfJ1gOQr92JOcO3aLGDqu+SZcjuBOUGmM2Rc17AKrCq6kO/f1ayeNu/Efx4Glzfk11dJJlcWUe967iwuXJnh40EauUfRCgdtLH8BV2gHCoDdUARLPmITpy1H2/fnn7s0s3Xje+AUNrLUl4X2xNGBzRPuBrWJd7KPge3nhyWS3CV+vOKkvP/acqFO4Lr6Fo99wobFKX2axepZs1HDNYpbCauqjzPIiLRR+Jf8eVt6CvcY5YUamZ5WVzS8I/wiCw8qeD9lv629ppn6CknldTB4upywyJVcxA99wrrqZIUyoSjZWlDV5PFznh3rin567OZTLYKU592steDKuyygJc6zPoZvU2KIcB/F8lnMKCeMBOmeorxr2fs1/MPmBNlJ5fqJZIEZK+WMiLrMEUboajz58TlQebyimCjbd7c7YegYnRCiJG+5qJs3A5nIN0eDpdYFZxcz86qknT9D2r6D46eyPCTfyVVTErOGbgkwL2Q0udVJpdnGux5fhAo+OSYK1pU++l7S4c9Jonl7zKdPWqr/JZWpH5AegvOW6gUonkWkiveDKsU68twjf0ZsnVYmC+hqLlaoACTq/Tlt/nNbLZo/NR8HTyBH595ZRlc1tVQVcbdT1QYrRZk6NRuKQyX2+oE9D2NRPJ4VKqRwjonoMTjxDuSBRGOGOA1Uj18qaKvaj5TGqSXMAKkTSepzfG23263PmmXpwgzkAI7rur/le1MvKCyrFf9zY7J6XZmwW5ogmWlfQoeQQZqM0B5P73kcL+7v7VJia+Z4oGmzzljgtmxY3ubTvNbL3y/FHEmjdy2gmV5IboYirzdVko/r5zYTgNioCE7FFVyWDz6W8yJthZ630Dr3QVFUtBfdTTQeT/5mAHi/JQMvAp54ONguQdxkgpAkLZkGGcq8LCyY6qE7EfW2cJCwtdjlRQalIVrJIM8YIQ+n21pesGdaIlh7nj7Yt3cbTT2xLLmzw5i2TPNkqURHY+idBhnTZQTWNR5xv5/QiNTNHKbrYW3lUCpkdwrPbDDL03ZB0oVq4NhNMUbmSQvTxp6nRiUXODd6ovvTOk368FfECSa1KHmRgAmQfbWmHwLmVrLrdup64nQEXiIjS5vxw3ToW2o6VkS7UWiLY0W0d7FqXwDSyj5fWjdkNZEpcvujK71LgzzaBLKhUm2fxF9xIvcYIeCgLbUM6PvprpcLU0mB3Pgdn/Kpj8+HuFTlo0ZpjbjWchEwOoU9iSpN1lyvIuiwtnSAo+s5Fs1YxKDk1yt/CISyWqt+2D6ZQjUFZnXnxSpZ64H52WMoND+kAMSRQ0XV9MXbJs1zXoQPs6FS5D+kaf2Dk0XJ0ohS0RHUXuIIsy7+KbHmX/l4uJlfJPGSFgN1WkGxv5wJVvaBQIJIeCt7SHXRBM2X8iKAN+hFiKWIRNu80qHUvQQ8RhmihxQfRsk0d88V+v827moQKnL+uCDBt3zrPVuasEjtZXKvCVAhKV2OM92Kj4Op2AjegN1Oa023MQofw3A16qkpWSM8kb6yEyt4vPVFLatA1OL3F77B9eea6ggrkc5mrb/uNkGZTwVldNXzO0KFEEfW6IYTpG3Lb5zPeq2Bz+799FW382SKtM+krfJruPwomjRY6O1GCUFpHEDj4zy1AYzVBADNIoOgfLOlouB4yO5BfhOU+nqNe3xMu6Nzp1nkabmkIeJ1QRgKgiNfkWQ2Yfmf7z/xtfLcd8VW9eG2cE4g/npSsBlpMyPbVZ42tpU2PKqSGepnHXPWLapV5J0gZ6mz3dVH7+jFC2SGJ0yZ1CVLyImdwi6TluNkbIN/u6dolb5/ACFlHJA4upDsxZrQQpCaQ+St9ilzSg3+orUhEz/dBicsXSfyZnCLstTjtXxMTsPYEIdQywA8hgs8hrTWCQVkGw+j5kw9oJfnPNrDBwsD2xOlsVzR5UvbFjSWi0eqXFHxU5tzPYVXMXyNFYEKFc6NB0RTqKAf+qZ0Tlq3802RRubIusS9PmjmEV3S638cMrf1AVdEQQJ9r8iD3m7+76SzzHjyacQbZp1aHImq97cG/bpkyIC1YFEE5OvXAf/rvhJSCUyyqV9VpdaC0/b54rysors1Ra2lqN5Lk6MdxpBd4t5TGtD0sgzQw/x3SV+tUt5uF+eT71R5qJAGSowDB/ZgbZ29gBDu4gQdJSARj5kcP7P0mhy20IMt4CxsUdbbuISHvUggl/ACFeOBFzFXxzI9hZN0fnv6bFPQ+dFS68GgCiqO+83iOFbw6f9uZ9+ZAJDXAk9T/Gak4sFig5RV06HLPm9x4SMZS/7GpB3PE7NdNFBruiAc8NN01yzCK7alS0Ja5CylHzOcwAln3sIJ0ksrMj2ykxpDumjKeVhJzdT+bdL/GTsSXsSJE1DEjWf6J0ZbvRoh0FhQJ/JFph3DPyP/Tv1wPfT9jNsvlVAUk1ceYK2ZYEM3RR9MbvaqbNM3+EaQb8Hk/ArRgd1CGNYj70i2it6Eld7aBwQePIChQAwYEg0JfHUTSfpqgO7R4oJYWGozYWRPhViYBZUaAH5jl173dWAnYvCGO+5xqItEZFyS1NDa+FjQNhrZ6PfyypFmuXXFVXQgA0VkWlee0O+EFQCZ/Jg9wbC5G1rhVyeiHbHyBsfnh9kHiRKUjeXQkMtT8qAdHsSTey7dblDxb+WaaeE3cdPaTSGiGgptaafeY7ugNSRrtTDb55VS5knvGTaurxgGd8xQ3nu7AyckCidrXmf00HLfDOJNdduliBl7chY/ZGKuZxL/JMiCulTX8/E4ZCdc2/vuMERla9SXmF0hkiOJ0x9zE9IAm5rFn7fTcApcyqi3vxLADAVVrCWeH6t/TeIazWdF1ier1kmbtHXSWzLeBArs1ex7r0Bbr+BBlferE1lgIZifezE80SL+AGVtPmoCvfz0qV6XA5apm0ZWBZTXrjA9TgrvPT5CWoUWqJg79pWikTey+jD1M1U/OM0hLySBCOzqilaxMYsVZKYSLAHku0ESvrhexHC/i+ld2pF3C5qXCbaOROFQF42xTMvLQhu88aeo6Njt05gdHLibEJ2v1/fsAXxAC8FX7WL8U8wQDWzdau/nItnnlsf3Cy/ZtWh8UgcDNycRguxX8k0yk5+k7IJn4mQhZ+MepQ0jPfnrxwrGmrNX7JCaFfXaaDeJNQOErL/HxhkLx5fdBvjdG1GeMuYoMvf5nQcoZeDvLDzDNjSDDWA0DW/KGtF62FDICc8A++LwSznENl58bnWeoPY8y+vaIgun/3nvC9U9Ce06/Q5sYpahQjUH7OMtyBHpIUzLZKCbCx8P+YjFQgpIomY2r95X1gDMzKW2ex7IPQoXFJ99IEgVAW84dum7OVtcH+idVYS2QldLRn5xQJ9gU1E39zqz5FquGRkC83W/HtOMt63haaJ4HDMp0ri3sIyPKRVj5SfHvW0aSuby8PfTHnpSw4WmYu8c0vrFjibwNMprZ81GJKS9STu6MNbV3lCSkxuHYyKkeVoGxQbZmwG9QP/mrI2VmBDraYl3eTGpD2c1Sw3Jn96kH0QW3yZ3jqiH4a/VaJgGqdFPwaX5Ps50iv9XAW69ty4sHswTJl8PsoUDUVDHAfy4+a8mCs4TVCixHT+srmGpBRIeYvnDBvaIEinG7PRPynKAHEUsKHIfxp/RO37i3InsNzI7tvRPvKRQxJB3ptoWIYgk/UGAt4zRpcp5uCqfl/nbO685qxJ9JEwYrOdz1SyZVPcShK5GYTJF/hWpXZ1cV84b224f8HjLPh5bFcbuN2/gYypEGnWYkrARY+c83seGfNxw/4wBrz5ISe7sMJrmKa7Ns+1Az/F9dv91bwbaHxtsSlv4+ZWGfbPxf3oSo4PYvPaDLk0/q1e5WkGE/4fG3Vyt1qP34H6shq+E37Nz7lFJN+zp2TIIKCm3Cy/8Z3DJnFJFuMrvnpB2NrSzgIJfBYKcjG3KbAJ2d39Njh23PGCambnaagu6G7d61N5y588iZ/wZQSwMEFAACAAgARKiGS+iuoehKAAAAagAAABsAAAB1bml2ZXJzYWwvdW5pdmVyc2FsLnBuZy54bWyzsa/IzVEoSy0qzszPs1Uy1DNQsrfj5bIpKEoty0wtV6gAihnpGUCAkkIlKrc8M6Ukw1bJwswQIZaRmpmeUWKrZGZiBhfUBxoJAFBLAQIAABQAAgAIAESohkvs4mgQiQQAADASAAAdAAAAAAAAAAEAAAAAAAAAAAB1bml2ZXJzYWwvY29tbW9uX21lc3NhZ2VzLmxuZ1BLAQIAABQAAgAIAESohktN8AC3sQMAADkPAAAnAAAAAAAAAAEAAAAAAMQEAAB1bml2ZXJzYWwvZmxhc2hfcHVibGlzaGluZ19zZXR0aW5ncy54bWxQSwECAAAUAAIACABEqIZLOAFxQrQCAABUCgAAIQAAAAAAAAABAAAAAAC6CAAAdW5pdmVyc2FsL2ZsYXNoX3NraW5fc2V0dGluZ3MueG1sUEsBAgAAFAACAAgARKiGSzg/xxyEAwAASg4AACYAAAAAAAAAAQAAAAAArQsAAHVuaXZlcnNhbC9odG1sX3B1Ymxpc2hpbmdfc2V0dGluZ3MueG1sUEsBAgAAFAACAAgARKiGS9Ca6ouXAQAAHgYAAB8AAAAAAAAAAQAAAAAAdQ8AAHVuaXZlcnNhbC9odG1sX3NraW5fc2V0dGluZ3MuanNQSwECAAAUAAIACABEqIZLPTwv0cEAAADlAQAAGgAAAAAAAAABAAAAAABJEQAAdW5pdmVyc2FsL2kxOG5fcHJlc2V0cy54bWxQSwECAAAUAAIACABEqIZL2ZyjN3QAAAB0AAAAHAAAAAAAAAABAAAAAABCEgAAdW5pdmVyc2FsL2xvY2FsX3NldHRpbmdzLnhtbFBLAQIAABQAAgAIAESUV0cjtE77+wIAALAIAAAUAAAAAAAAAAEAAAAAAPASAAB1bml2ZXJzYWwvcGxheWVyLnhtbFBLAQIAABQAAgAIAESohktfiFvqaggAAJEgAAApAAAAAAAAAAEAAAAAAB0WAAB1bml2ZXJzYWwvc2tpbl9jdXN0b21pemF0aW9uX3NldHRpbmdzLnhtbFBLAQIAABQAAgAIAESohkve3OiwPhEAAJchAAAXAAAAAAAAAAAAAAAAAM4eAAB1bml2ZXJzYWwvdW5pdmVyc2FsLnBuZ1BLAQIAABQAAgAIAESohkvorqHoSgAAAGoAAAAbAAAAAAAAAAEAAAAAAEEwAAB1bml2ZXJzYWwvdW5pdmVyc2FsLnBuZy54bWxQSwUGAAAAAAsACwBJAwAAxDAAAAAA"/>
  <p:tag name="ISPRING_PRESENTATION_TITLE" val="简约工作总结计划PPT"/>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461</TotalTime>
  <Words>2505</Words>
  <Application>Microsoft Office PowerPoint</Application>
  <PresentationFormat>宽屏</PresentationFormat>
  <Paragraphs>250</Paragraphs>
  <Slides>22</Slides>
  <Notes>22</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22</vt:i4>
      </vt:variant>
    </vt:vector>
  </HeadingPairs>
  <TitlesOfParts>
    <vt:vector size="33" baseType="lpstr">
      <vt:lpstr>等线</vt:lpstr>
      <vt:lpstr>宋体</vt:lpstr>
      <vt:lpstr>微软雅黑</vt:lpstr>
      <vt:lpstr>微软雅黑 Light</vt:lpstr>
      <vt:lpstr>Arial</vt:lpstr>
      <vt:lpstr>Calibri</vt:lpstr>
      <vt:lpstr>Calibri Light</vt:lpstr>
      <vt:lpstr>Noto Sans</vt:lpstr>
      <vt:lpstr>Open sans</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简约工作总结计划PPT</dc:title>
  <dc:creator>YYQ</dc:creator>
  <cp:lastModifiedBy>周 守彬</cp:lastModifiedBy>
  <cp:revision>47</cp:revision>
  <dcterms:created xsi:type="dcterms:W3CDTF">2016-09-11T10:28:00Z</dcterms:created>
  <dcterms:modified xsi:type="dcterms:W3CDTF">2023-09-17T04:07:08Z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2052-10.1.0.6205</vt:lpwstr>
  </property>
</Properties>
</file>

<file path=docProps/thumbnail.jpeg>
</file>